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ebm" ContentType="video/webm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2" r:id="rId1"/>
  </p:sldMasterIdLst>
  <p:sldIdLst>
    <p:sldId id="257" r:id="rId2"/>
    <p:sldId id="258" r:id="rId3"/>
    <p:sldId id="264" r:id="rId4"/>
    <p:sldId id="271" r:id="rId5"/>
    <p:sldId id="265" r:id="rId6"/>
    <p:sldId id="277" r:id="rId7"/>
    <p:sldId id="280" r:id="rId8"/>
    <p:sldId id="281" r:id="rId9"/>
    <p:sldId id="282" r:id="rId10"/>
    <p:sldId id="285" r:id="rId11"/>
    <p:sldId id="283" r:id="rId12"/>
    <p:sldId id="284" r:id="rId13"/>
    <p:sldId id="286" r:id="rId14"/>
    <p:sldId id="269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9A72D75-637C-44B9-B2C1-AC64EAFDF15E}" v="41" dt="2023-01-02T18:08:40.78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548" autoAdjust="0"/>
    <p:restoredTop sz="94660"/>
  </p:normalViewPr>
  <p:slideViewPr>
    <p:cSldViewPr snapToGrid="0">
      <p:cViewPr varScale="1">
        <p:scale>
          <a:sx n="76" d="100"/>
          <a:sy n="76" d="100"/>
        </p:scale>
        <p:origin x="86" y="19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hammedunny navas Navas" userId="ed4e34f138efd2ec" providerId="LiveId" clId="{89A72D75-637C-44B9-B2C1-AC64EAFDF15E}"/>
    <pc:docChg chg="undo custSel addSld delSld modSld">
      <pc:chgData name="Ahammedunny navas Navas" userId="ed4e34f138efd2ec" providerId="LiveId" clId="{89A72D75-637C-44B9-B2C1-AC64EAFDF15E}" dt="2023-01-02T18:15:13.793" v="510" actId="20577"/>
      <pc:docMkLst>
        <pc:docMk/>
      </pc:docMkLst>
      <pc:sldChg chg="modSp mod">
        <pc:chgData name="Ahammedunny navas Navas" userId="ed4e34f138efd2ec" providerId="LiveId" clId="{89A72D75-637C-44B9-B2C1-AC64EAFDF15E}" dt="2023-01-02T18:15:13.793" v="510" actId="20577"/>
        <pc:sldMkLst>
          <pc:docMk/>
          <pc:sldMk cId="462955235" sldId="257"/>
        </pc:sldMkLst>
        <pc:spChg chg="mod">
          <ac:chgData name="Ahammedunny navas Navas" userId="ed4e34f138efd2ec" providerId="LiveId" clId="{89A72D75-637C-44B9-B2C1-AC64EAFDF15E}" dt="2023-01-02T17:48:40.639" v="53" actId="20577"/>
          <ac:spMkLst>
            <pc:docMk/>
            <pc:sldMk cId="462955235" sldId="257"/>
            <ac:spMk id="2" creationId="{BF27F094-E7EF-8EF5-A2AC-AC1B9015D62E}"/>
          </ac:spMkLst>
        </pc:spChg>
        <pc:spChg chg="mod">
          <ac:chgData name="Ahammedunny navas Navas" userId="ed4e34f138efd2ec" providerId="LiveId" clId="{89A72D75-637C-44B9-B2C1-AC64EAFDF15E}" dt="2023-01-02T18:15:13.793" v="510" actId="20577"/>
          <ac:spMkLst>
            <pc:docMk/>
            <pc:sldMk cId="462955235" sldId="257"/>
            <ac:spMk id="8" creationId="{E3C2251C-2BC2-D379-6A55-01CE7801734E}"/>
          </ac:spMkLst>
        </pc:spChg>
      </pc:sldChg>
      <pc:sldChg chg="modSp mod">
        <pc:chgData name="Ahammedunny navas Navas" userId="ed4e34f138efd2ec" providerId="LiveId" clId="{89A72D75-637C-44B9-B2C1-AC64EAFDF15E}" dt="2023-01-02T17:48:48.012" v="54" actId="13926"/>
        <pc:sldMkLst>
          <pc:docMk/>
          <pc:sldMk cId="2771714841" sldId="258"/>
        </pc:sldMkLst>
        <pc:spChg chg="mod">
          <ac:chgData name="Ahammedunny navas Navas" userId="ed4e34f138efd2ec" providerId="LiveId" clId="{89A72D75-637C-44B9-B2C1-AC64EAFDF15E}" dt="2023-01-02T17:48:48.012" v="54" actId="13926"/>
          <ac:spMkLst>
            <pc:docMk/>
            <pc:sldMk cId="2771714841" sldId="258"/>
            <ac:spMk id="20" creationId="{C9C7FAD4-144C-C08F-F1CD-01D8C8DBBF75}"/>
          </ac:spMkLst>
        </pc:spChg>
        <pc:spChg chg="mod">
          <ac:chgData name="Ahammedunny navas Navas" userId="ed4e34f138efd2ec" providerId="LiveId" clId="{89A72D75-637C-44B9-B2C1-AC64EAFDF15E}" dt="2023-01-02T17:48:17.087" v="38" actId="207"/>
          <ac:spMkLst>
            <pc:docMk/>
            <pc:sldMk cId="2771714841" sldId="258"/>
            <ac:spMk id="25" creationId="{74453F90-B6A7-EF06-E4AD-75261CA38C2E}"/>
          </ac:spMkLst>
        </pc:spChg>
      </pc:sldChg>
      <pc:sldChg chg="del">
        <pc:chgData name="Ahammedunny navas Navas" userId="ed4e34f138efd2ec" providerId="LiveId" clId="{89A72D75-637C-44B9-B2C1-AC64EAFDF15E}" dt="2023-01-02T17:48:51.128" v="55" actId="47"/>
        <pc:sldMkLst>
          <pc:docMk/>
          <pc:sldMk cId="2535566381" sldId="260"/>
        </pc:sldMkLst>
      </pc:sldChg>
      <pc:sldChg chg="modSp mod">
        <pc:chgData name="Ahammedunny navas Navas" userId="ed4e34f138efd2ec" providerId="LiveId" clId="{89A72D75-637C-44B9-B2C1-AC64EAFDF15E}" dt="2023-01-02T18:13:41.553" v="504" actId="113"/>
        <pc:sldMkLst>
          <pc:docMk/>
          <pc:sldMk cId="3619148005" sldId="264"/>
        </pc:sldMkLst>
        <pc:spChg chg="mod">
          <ac:chgData name="Ahammedunny navas Navas" userId="ed4e34f138efd2ec" providerId="LiveId" clId="{89A72D75-637C-44B9-B2C1-AC64EAFDF15E}" dt="2023-01-02T18:13:41.553" v="504" actId="113"/>
          <ac:spMkLst>
            <pc:docMk/>
            <pc:sldMk cId="3619148005" sldId="264"/>
            <ac:spMk id="2" creationId="{387BD4E7-FD10-63E8-41A3-1A7C0FF3B923}"/>
          </ac:spMkLst>
        </pc:spChg>
        <pc:spChg chg="mod">
          <ac:chgData name="Ahammedunny navas Navas" userId="ed4e34f138efd2ec" providerId="LiveId" clId="{89A72D75-637C-44B9-B2C1-AC64EAFDF15E}" dt="2023-01-02T18:12:59.222" v="493" actId="27636"/>
          <ac:spMkLst>
            <pc:docMk/>
            <pc:sldMk cId="3619148005" sldId="264"/>
            <ac:spMk id="3" creationId="{2E34D661-5D9D-7368-8DE5-5580B81EEC57}"/>
          </ac:spMkLst>
        </pc:spChg>
        <pc:spChg chg="mod">
          <ac:chgData name="Ahammedunny navas Navas" userId="ed4e34f138efd2ec" providerId="LiveId" clId="{89A72D75-637C-44B9-B2C1-AC64EAFDF15E}" dt="2023-01-02T18:13:09.830" v="496" actId="1076"/>
          <ac:spMkLst>
            <pc:docMk/>
            <pc:sldMk cId="3619148005" sldId="264"/>
            <ac:spMk id="4" creationId="{7357F0A1-74EA-7003-C927-6B7BC4D1DB4F}"/>
          </ac:spMkLst>
        </pc:spChg>
        <pc:spChg chg="mod">
          <ac:chgData name="Ahammedunny navas Navas" userId="ed4e34f138efd2ec" providerId="LiveId" clId="{89A72D75-637C-44B9-B2C1-AC64EAFDF15E}" dt="2023-01-02T17:49:22.276" v="59" actId="13926"/>
          <ac:spMkLst>
            <pc:docMk/>
            <pc:sldMk cId="3619148005" sldId="264"/>
            <ac:spMk id="20" creationId="{C9C7FAD4-144C-C08F-F1CD-01D8C8DBBF75}"/>
          </ac:spMkLst>
        </pc:spChg>
      </pc:sldChg>
      <pc:sldChg chg="modSp mod">
        <pc:chgData name="Ahammedunny navas Navas" userId="ed4e34f138efd2ec" providerId="LiveId" clId="{89A72D75-637C-44B9-B2C1-AC64EAFDF15E}" dt="2023-01-02T17:50:05.459" v="69" actId="13926"/>
        <pc:sldMkLst>
          <pc:docMk/>
          <pc:sldMk cId="947579866" sldId="265"/>
        </pc:sldMkLst>
        <pc:spChg chg="mod">
          <ac:chgData name="Ahammedunny navas Navas" userId="ed4e34f138efd2ec" providerId="LiveId" clId="{89A72D75-637C-44B9-B2C1-AC64EAFDF15E}" dt="2023-01-02T17:50:05.459" v="69" actId="13926"/>
          <ac:spMkLst>
            <pc:docMk/>
            <pc:sldMk cId="947579866" sldId="265"/>
            <ac:spMk id="20" creationId="{C9C7FAD4-144C-C08F-F1CD-01D8C8DBBF75}"/>
          </ac:spMkLst>
        </pc:spChg>
      </pc:sldChg>
      <pc:sldChg chg="del">
        <pc:chgData name="Ahammedunny navas Navas" userId="ed4e34f138efd2ec" providerId="LiveId" clId="{89A72D75-637C-44B9-B2C1-AC64EAFDF15E}" dt="2023-01-02T17:50:22.302" v="74" actId="47"/>
        <pc:sldMkLst>
          <pc:docMk/>
          <pc:sldMk cId="2830702297" sldId="268"/>
        </pc:sldMkLst>
      </pc:sldChg>
      <pc:sldChg chg="modSp mod">
        <pc:chgData name="Ahammedunny navas Navas" userId="ed4e34f138efd2ec" providerId="LiveId" clId="{89A72D75-637C-44B9-B2C1-AC64EAFDF15E}" dt="2023-01-02T17:50:36.449" v="76" actId="13926"/>
        <pc:sldMkLst>
          <pc:docMk/>
          <pc:sldMk cId="3229122359" sldId="269"/>
        </pc:sldMkLst>
        <pc:spChg chg="mod">
          <ac:chgData name="Ahammedunny navas Navas" userId="ed4e34f138efd2ec" providerId="LiveId" clId="{89A72D75-637C-44B9-B2C1-AC64EAFDF15E}" dt="2023-01-02T17:50:36.449" v="76" actId="13926"/>
          <ac:spMkLst>
            <pc:docMk/>
            <pc:sldMk cId="3229122359" sldId="269"/>
            <ac:spMk id="4" creationId="{7830CE4E-91AF-3A74-D983-D4442233BAAD}"/>
          </ac:spMkLst>
        </pc:spChg>
      </pc:sldChg>
      <pc:sldChg chg="del">
        <pc:chgData name="Ahammedunny navas Navas" userId="ed4e34f138efd2ec" providerId="LiveId" clId="{89A72D75-637C-44B9-B2C1-AC64EAFDF15E}" dt="2023-01-02T17:50:24.740" v="75" actId="47"/>
        <pc:sldMkLst>
          <pc:docMk/>
          <pc:sldMk cId="826951748" sldId="270"/>
        </pc:sldMkLst>
      </pc:sldChg>
      <pc:sldChg chg="modSp mod">
        <pc:chgData name="Ahammedunny navas Navas" userId="ed4e34f138efd2ec" providerId="LiveId" clId="{89A72D75-637C-44B9-B2C1-AC64EAFDF15E}" dt="2023-01-02T18:13:55.976" v="505" actId="2711"/>
        <pc:sldMkLst>
          <pc:docMk/>
          <pc:sldMk cId="1965541119" sldId="271"/>
        </pc:sldMkLst>
        <pc:spChg chg="mod">
          <ac:chgData name="Ahammedunny navas Navas" userId="ed4e34f138efd2ec" providerId="LiveId" clId="{89A72D75-637C-44B9-B2C1-AC64EAFDF15E}" dt="2023-01-02T18:13:55.976" v="505" actId="2711"/>
          <ac:spMkLst>
            <pc:docMk/>
            <pc:sldMk cId="1965541119" sldId="271"/>
            <ac:spMk id="3" creationId="{2E34D661-5D9D-7368-8DE5-5580B81EEC57}"/>
          </ac:spMkLst>
        </pc:spChg>
        <pc:spChg chg="mod">
          <ac:chgData name="Ahammedunny navas Navas" userId="ed4e34f138efd2ec" providerId="LiveId" clId="{89A72D75-637C-44B9-B2C1-AC64EAFDF15E}" dt="2023-01-02T18:13:19.438" v="497" actId="1076"/>
          <ac:spMkLst>
            <pc:docMk/>
            <pc:sldMk cId="1965541119" sldId="271"/>
            <ac:spMk id="5" creationId="{B9FEA7E9-C5C3-3E8A-019E-37F1E794BD16}"/>
          </ac:spMkLst>
        </pc:spChg>
        <pc:spChg chg="mod">
          <ac:chgData name="Ahammedunny navas Navas" userId="ed4e34f138efd2ec" providerId="LiveId" clId="{89A72D75-637C-44B9-B2C1-AC64EAFDF15E}" dt="2023-01-02T18:13:33.070" v="500" actId="27636"/>
          <ac:spMkLst>
            <pc:docMk/>
            <pc:sldMk cId="1965541119" sldId="271"/>
            <ac:spMk id="7" creationId="{13089390-0B98-C27E-E598-C32E69BEA244}"/>
          </ac:spMkLst>
        </pc:spChg>
        <pc:spChg chg="mod">
          <ac:chgData name="Ahammedunny navas Navas" userId="ed4e34f138efd2ec" providerId="LiveId" clId="{89A72D75-637C-44B9-B2C1-AC64EAFDF15E}" dt="2023-01-02T17:49:35.787" v="61" actId="13926"/>
          <ac:spMkLst>
            <pc:docMk/>
            <pc:sldMk cId="1965541119" sldId="271"/>
            <ac:spMk id="20" creationId="{C9C7FAD4-144C-C08F-F1CD-01D8C8DBBF75}"/>
          </ac:spMkLst>
        </pc:spChg>
      </pc:sldChg>
      <pc:sldChg chg="modSp mod">
        <pc:chgData name="Ahammedunny navas Navas" userId="ed4e34f138efd2ec" providerId="LiveId" clId="{89A72D75-637C-44B9-B2C1-AC64EAFDF15E}" dt="2023-01-02T17:50:16.917" v="72" actId="13926"/>
        <pc:sldMkLst>
          <pc:docMk/>
          <pc:sldMk cId="227252396" sldId="277"/>
        </pc:sldMkLst>
        <pc:spChg chg="mod">
          <ac:chgData name="Ahammedunny navas Navas" userId="ed4e34f138efd2ec" providerId="LiveId" clId="{89A72D75-637C-44B9-B2C1-AC64EAFDF15E}" dt="2023-01-02T17:50:16.917" v="72" actId="13926"/>
          <ac:spMkLst>
            <pc:docMk/>
            <pc:sldMk cId="227252396" sldId="277"/>
            <ac:spMk id="20" creationId="{C9C7FAD4-144C-C08F-F1CD-01D8C8DBBF75}"/>
          </ac:spMkLst>
        </pc:spChg>
      </pc:sldChg>
      <pc:sldChg chg="del">
        <pc:chgData name="Ahammedunny navas Navas" userId="ed4e34f138efd2ec" providerId="LiveId" clId="{89A72D75-637C-44B9-B2C1-AC64EAFDF15E}" dt="2023-01-02T17:50:10.293" v="70" actId="47"/>
        <pc:sldMkLst>
          <pc:docMk/>
          <pc:sldMk cId="1237785233" sldId="278"/>
        </pc:sldMkLst>
      </pc:sldChg>
      <pc:sldChg chg="addSp delSp modSp del mod setBg">
        <pc:chgData name="Ahammedunny navas Navas" userId="ed4e34f138efd2ec" providerId="LiveId" clId="{89A72D75-637C-44B9-B2C1-AC64EAFDF15E}" dt="2023-01-02T17:50:20.082" v="73" actId="47"/>
        <pc:sldMkLst>
          <pc:docMk/>
          <pc:sldMk cId="3529008260" sldId="279"/>
        </pc:sldMkLst>
        <pc:spChg chg="mod">
          <ac:chgData name="Ahammedunny navas Navas" userId="ed4e34f138efd2ec" providerId="LiveId" clId="{89A72D75-637C-44B9-B2C1-AC64EAFDF15E}" dt="2023-01-02T17:46:56.702" v="8" actId="26606"/>
          <ac:spMkLst>
            <pc:docMk/>
            <pc:sldMk cId="3529008260" sldId="279"/>
            <ac:spMk id="20" creationId="{C9C7FAD4-144C-C08F-F1CD-01D8C8DBBF75}"/>
          </ac:spMkLst>
        </pc:spChg>
        <pc:spChg chg="add del">
          <ac:chgData name="Ahammedunny navas Navas" userId="ed4e34f138efd2ec" providerId="LiveId" clId="{89A72D75-637C-44B9-B2C1-AC64EAFDF15E}" dt="2023-01-02T17:46:56.671" v="7" actId="26606"/>
          <ac:spMkLst>
            <pc:docMk/>
            <pc:sldMk cId="3529008260" sldId="279"/>
            <ac:spMk id="33" creationId="{6C686317-9C96-4A02-88CE-7319FF590580}"/>
          </ac:spMkLst>
        </pc:spChg>
        <pc:spChg chg="add del">
          <ac:chgData name="Ahammedunny navas Navas" userId="ed4e34f138efd2ec" providerId="LiveId" clId="{89A72D75-637C-44B9-B2C1-AC64EAFDF15E}" dt="2023-01-02T17:46:56.671" v="7" actId="26606"/>
          <ac:spMkLst>
            <pc:docMk/>
            <pc:sldMk cId="3529008260" sldId="279"/>
            <ac:spMk id="43" creationId="{EB9A9756-A5DB-460E-A867-A2AE77834D3A}"/>
          </ac:spMkLst>
        </pc:spChg>
        <pc:spChg chg="add">
          <ac:chgData name="Ahammedunny navas Navas" userId="ed4e34f138efd2ec" providerId="LiveId" clId="{89A72D75-637C-44B9-B2C1-AC64EAFDF15E}" dt="2023-01-02T17:46:56.702" v="8" actId="26606"/>
          <ac:spMkLst>
            <pc:docMk/>
            <pc:sldMk cId="3529008260" sldId="279"/>
            <ac:spMk id="46" creationId="{A6073935-E043-4801-AF06-06093A9145F7}"/>
          </ac:spMkLst>
        </pc:spChg>
        <pc:spChg chg="add">
          <ac:chgData name="Ahammedunny navas Navas" userId="ed4e34f138efd2ec" providerId="LiveId" clId="{89A72D75-637C-44B9-B2C1-AC64EAFDF15E}" dt="2023-01-02T17:46:56.702" v="8" actId="26606"/>
          <ac:spMkLst>
            <pc:docMk/>
            <pc:sldMk cId="3529008260" sldId="279"/>
            <ac:spMk id="48" creationId="{8D6B9972-4A81-4223-9901-0E559A1D5E59}"/>
          </ac:spMkLst>
        </pc:spChg>
        <pc:grpChg chg="add del">
          <ac:chgData name="Ahammedunny navas Navas" userId="ed4e34f138efd2ec" providerId="LiveId" clId="{89A72D75-637C-44B9-B2C1-AC64EAFDF15E}" dt="2023-01-02T17:46:56.671" v="7" actId="26606"/>
          <ac:grpSpMkLst>
            <pc:docMk/>
            <pc:sldMk cId="3529008260" sldId="279"/>
            <ac:grpSpMk id="25" creationId="{C616B3DC-C165-433D-9187-62DCC0E317D3}"/>
          </ac:grpSpMkLst>
        </pc:grpChg>
        <pc:grpChg chg="add del">
          <ac:chgData name="Ahammedunny navas Navas" userId="ed4e34f138efd2ec" providerId="LiveId" clId="{89A72D75-637C-44B9-B2C1-AC64EAFDF15E}" dt="2023-01-02T17:46:56.671" v="7" actId="26606"/>
          <ac:grpSpMkLst>
            <pc:docMk/>
            <pc:sldMk cId="3529008260" sldId="279"/>
            <ac:grpSpMk id="35" creationId="{E0E25B5C-98A3-47D8-A4D7-10C2E1758981}"/>
          </ac:grpSpMkLst>
        </pc:grpChg>
        <pc:grpChg chg="add">
          <ac:chgData name="Ahammedunny navas Navas" userId="ed4e34f138efd2ec" providerId="LiveId" clId="{89A72D75-637C-44B9-B2C1-AC64EAFDF15E}" dt="2023-01-02T17:46:56.702" v="8" actId="26606"/>
          <ac:grpSpMkLst>
            <pc:docMk/>
            <pc:sldMk cId="3529008260" sldId="279"/>
            <ac:grpSpMk id="45" creationId="{C616B3DC-C165-433D-9187-62DCC0E317D3}"/>
          </ac:grpSpMkLst>
        </pc:grpChg>
        <pc:grpChg chg="add">
          <ac:chgData name="Ahammedunny navas Navas" userId="ed4e34f138efd2ec" providerId="LiveId" clId="{89A72D75-637C-44B9-B2C1-AC64EAFDF15E}" dt="2023-01-02T17:46:56.702" v="8" actId="26606"/>
          <ac:grpSpMkLst>
            <pc:docMk/>
            <pc:sldMk cId="3529008260" sldId="279"/>
            <ac:grpSpMk id="47" creationId="{8AC26FF4-D6F9-4A94-A837-D051A101EDD3}"/>
          </ac:grpSpMkLst>
        </pc:grpChg>
        <pc:graphicFrameChg chg="add mod">
          <ac:chgData name="Ahammedunny navas Navas" userId="ed4e34f138efd2ec" providerId="LiveId" clId="{89A72D75-637C-44B9-B2C1-AC64EAFDF15E}" dt="2023-01-02T17:46:56.702" v="8" actId="26606"/>
          <ac:graphicFrameMkLst>
            <pc:docMk/>
            <pc:sldMk cId="3529008260" sldId="279"/>
            <ac:graphicFrameMk id="3" creationId="{74332EF3-7704-29F2-CD21-6A08C43B1A91}"/>
          </ac:graphicFrameMkLst>
        </pc:graphicFrameChg>
      </pc:sldChg>
      <pc:sldChg chg="modSp">
        <pc:chgData name="Ahammedunny navas Navas" userId="ed4e34f138efd2ec" providerId="LiveId" clId="{89A72D75-637C-44B9-B2C1-AC64EAFDF15E}" dt="2023-01-02T17:46:47.008" v="0"/>
        <pc:sldMkLst>
          <pc:docMk/>
          <pc:sldMk cId="2460629782" sldId="280"/>
        </pc:sldMkLst>
        <pc:spChg chg="mod">
          <ac:chgData name="Ahammedunny navas Navas" userId="ed4e34f138efd2ec" providerId="LiveId" clId="{89A72D75-637C-44B9-B2C1-AC64EAFDF15E}" dt="2023-01-02T17:46:47.008" v="0"/>
          <ac:spMkLst>
            <pc:docMk/>
            <pc:sldMk cId="2460629782" sldId="280"/>
            <ac:spMk id="4" creationId="{0600703B-2654-1274-EE11-4FC116B61C26}"/>
          </ac:spMkLst>
        </pc:spChg>
      </pc:sldChg>
      <pc:sldChg chg="modSp">
        <pc:chgData name="Ahammedunny navas Navas" userId="ed4e34f138efd2ec" providerId="LiveId" clId="{89A72D75-637C-44B9-B2C1-AC64EAFDF15E}" dt="2023-01-02T17:46:47.008" v="0"/>
        <pc:sldMkLst>
          <pc:docMk/>
          <pc:sldMk cId="1621771926" sldId="281"/>
        </pc:sldMkLst>
        <pc:spChg chg="mod">
          <ac:chgData name="Ahammedunny navas Navas" userId="ed4e34f138efd2ec" providerId="LiveId" clId="{89A72D75-637C-44B9-B2C1-AC64EAFDF15E}" dt="2023-01-02T17:46:47.008" v="0"/>
          <ac:spMkLst>
            <pc:docMk/>
            <pc:sldMk cId="1621771926" sldId="281"/>
            <ac:spMk id="3" creationId="{250681F3-B6CA-30CE-7078-1438D2A12CB0}"/>
          </ac:spMkLst>
        </pc:spChg>
      </pc:sldChg>
      <pc:sldChg chg="addSp delSp modSp add mod setBg addAnim delAnim setClrOvrMap">
        <pc:chgData name="Ahammedunny navas Navas" userId="ed4e34f138efd2ec" providerId="LiveId" clId="{89A72D75-637C-44B9-B2C1-AC64EAFDF15E}" dt="2023-01-02T17:55:19.850" v="132" actId="1076"/>
        <pc:sldMkLst>
          <pc:docMk/>
          <pc:sldMk cId="2724259360" sldId="282"/>
        </pc:sldMkLst>
        <pc:spChg chg="mod ord">
          <ac:chgData name="Ahammedunny navas Navas" userId="ed4e34f138efd2ec" providerId="LiveId" clId="{89A72D75-637C-44B9-B2C1-AC64EAFDF15E}" dt="2023-01-02T17:55:19.850" v="132" actId="1076"/>
          <ac:spMkLst>
            <pc:docMk/>
            <pc:sldMk cId="2724259360" sldId="282"/>
            <ac:spMk id="20" creationId="{C9C7FAD4-144C-C08F-F1CD-01D8C8DBBF75}"/>
          </ac:spMkLst>
        </pc:spChg>
        <pc:spChg chg="add del">
          <ac:chgData name="Ahammedunny navas Navas" userId="ed4e34f138efd2ec" providerId="LiveId" clId="{89A72D75-637C-44B9-B2C1-AC64EAFDF15E}" dt="2023-01-02T17:53:54.114" v="87" actId="26606"/>
          <ac:spMkLst>
            <pc:docMk/>
            <pc:sldMk cId="2724259360" sldId="282"/>
            <ac:spMk id="33" creationId="{A6073935-E043-4801-AF06-06093A9145F7}"/>
          </ac:spMkLst>
        </pc:spChg>
        <pc:spChg chg="add del">
          <ac:chgData name="Ahammedunny navas Navas" userId="ed4e34f138efd2ec" providerId="LiveId" clId="{89A72D75-637C-44B9-B2C1-AC64EAFDF15E}" dt="2023-01-02T17:53:54.114" v="87" actId="26606"/>
          <ac:spMkLst>
            <pc:docMk/>
            <pc:sldMk cId="2724259360" sldId="282"/>
            <ac:spMk id="43" creationId="{8D6B9972-4A81-4223-9901-0E559A1D5E59}"/>
          </ac:spMkLst>
        </pc:spChg>
        <pc:spChg chg="add del">
          <ac:chgData name="Ahammedunny navas Navas" userId="ed4e34f138efd2ec" providerId="LiveId" clId="{89A72D75-637C-44B9-B2C1-AC64EAFDF15E}" dt="2023-01-02T17:54:03.854" v="88" actId="26606"/>
          <ac:spMkLst>
            <pc:docMk/>
            <pc:sldMk cId="2724259360" sldId="282"/>
            <ac:spMk id="56" creationId="{5EF08599-3FED-4288-A20D-E7BCAC3B8E26}"/>
          </ac:spMkLst>
        </pc:spChg>
        <pc:spChg chg="add del">
          <ac:chgData name="Ahammedunny navas Navas" userId="ed4e34f138efd2ec" providerId="LiveId" clId="{89A72D75-637C-44B9-B2C1-AC64EAFDF15E}" dt="2023-01-02T17:54:03.854" v="88" actId="26606"/>
          <ac:spMkLst>
            <pc:docMk/>
            <pc:sldMk cId="2724259360" sldId="282"/>
            <ac:spMk id="58" creationId="{C884A6B2-90E9-4BDB-8503-71AC02D3956A}"/>
          </ac:spMkLst>
        </pc:spChg>
        <pc:spChg chg="add del">
          <ac:chgData name="Ahammedunny navas Navas" userId="ed4e34f138efd2ec" providerId="LiveId" clId="{89A72D75-637C-44B9-B2C1-AC64EAFDF15E}" dt="2023-01-02T17:54:10.117" v="90" actId="26606"/>
          <ac:spMkLst>
            <pc:docMk/>
            <pc:sldMk cId="2724259360" sldId="282"/>
            <ac:spMk id="79" creationId="{C2A2366C-96BE-4587-BABC-529047265AC1}"/>
          </ac:spMkLst>
        </pc:spChg>
        <pc:spChg chg="add">
          <ac:chgData name="Ahammedunny navas Navas" userId="ed4e34f138efd2ec" providerId="LiveId" clId="{89A72D75-637C-44B9-B2C1-AC64EAFDF15E}" dt="2023-01-02T17:54:10.117" v="90" actId="26606"/>
          <ac:spMkLst>
            <pc:docMk/>
            <pc:sldMk cId="2724259360" sldId="282"/>
            <ac:spMk id="92" creationId="{95DB57EE-F280-4C39-98FB-CD03D3A20A38}"/>
          </ac:spMkLst>
        </pc:spChg>
        <pc:grpChg chg="add del">
          <ac:chgData name="Ahammedunny navas Navas" userId="ed4e34f138efd2ec" providerId="LiveId" clId="{89A72D75-637C-44B9-B2C1-AC64EAFDF15E}" dt="2023-01-02T17:53:54.114" v="87" actId="26606"/>
          <ac:grpSpMkLst>
            <pc:docMk/>
            <pc:sldMk cId="2724259360" sldId="282"/>
            <ac:grpSpMk id="23" creationId="{C616B3DC-C165-433D-9187-62DCC0E317D3}"/>
          </ac:grpSpMkLst>
        </pc:grpChg>
        <pc:grpChg chg="add del">
          <ac:chgData name="Ahammedunny navas Navas" userId="ed4e34f138efd2ec" providerId="LiveId" clId="{89A72D75-637C-44B9-B2C1-AC64EAFDF15E}" dt="2023-01-02T17:53:23.748" v="84" actId="26606"/>
          <ac:grpSpMkLst>
            <pc:docMk/>
            <pc:sldMk cId="2724259360" sldId="282"/>
            <ac:grpSpMk id="25" creationId="{08F94D66-27EC-4CB8-8226-D7F41C161863}"/>
          </ac:grpSpMkLst>
        </pc:grpChg>
        <pc:grpChg chg="add del">
          <ac:chgData name="Ahammedunny navas Navas" userId="ed4e34f138efd2ec" providerId="LiveId" clId="{89A72D75-637C-44B9-B2C1-AC64EAFDF15E}" dt="2023-01-02T17:53:54.114" v="87" actId="26606"/>
          <ac:grpSpMkLst>
            <pc:docMk/>
            <pc:sldMk cId="2724259360" sldId="282"/>
            <ac:grpSpMk id="35" creationId="{8AC26FF4-D6F9-4A94-A837-D051A101EDD3}"/>
          </ac:grpSpMkLst>
        </pc:grpChg>
        <pc:grpChg chg="add del">
          <ac:chgData name="Ahammedunny navas Navas" userId="ed4e34f138efd2ec" providerId="LiveId" clId="{89A72D75-637C-44B9-B2C1-AC64EAFDF15E}" dt="2023-01-02T17:54:03.854" v="88" actId="26606"/>
          <ac:grpSpMkLst>
            <pc:docMk/>
            <pc:sldMk cId="2724259360" sldId="282"/>
            <ac:grpSpMk id="48" creationId="{08F94D66-27EC-4CB8-8226-D7F41C161863}"/>
          </ac:grpSpMkLst>
        </pc:grpChg>
        <pc:grpChg chg="add del">
          <ac:chgData name="Ahammedunny navas Navas" userId="ed4e34f138efd2ec" providerId="LiveId" clId="{89A72D75-637C-44B9-B2C1-AC64EAFDF15E}" dt="2023-01-02T17:54:03.854" v="88" actId="26606"/>
          <ac:grpSpMkLst>
            <pc:docMk/>
            <pc:sldMk cId="2724259360" sldId="282"/>
            <ac:grpSpMk id="60" creationId="{E9046BC8-D404-4E7D-9202-A07F3FDD3823}"/>
          </ac:grpSpMkLst>
        </pc:grpChg>
        <pc:grpChg chg="add del">
          <ac:chgData name="Ahammedunny navas Navas" userId="ed4e34f138efd2ec" providerId="LiveId" clId="{89A72D75-637C-44B9-B2C1-AC64EAFDF15E}" dt="2023-01-02T17:54:10.117" v="90" actId="26606"/>
          <ac:grpSpMkLst>
            <pc:docMk/>
            <pc:sldMk cId="2724259360" sldId="282"/>
            <ac:grpSpMk id="71" creationId="{08F94D66-27EC-4CB8-8226-D7F41C161863}"/>
          </ac:grpSpMkLst>
        </pc:grpChg>
        <pc:grpChg chg="add">
          <ac:chgData name="Ahammedunny navas Navas" userId="ed4e34f138efd2ec" providerId="LiveId" clId="{89A72D75-637C-44B9-B2C1-AC64EAFDF15E}" dt="2023-01-02T17:54:10.117" v="90" actId="26606"/>
          <ac:grpSpMkLst>
            <pc:docMk/>
            <pc:sldMk cId="2724259360" sldId="282"/>
            <ac:grpSpMk id="84" creationId="{08F94D66-27EC-4CB8-8226-D7F41C161863}"/>
          </ac:grpSpMkLst>
        </pc:grpChg>
        <pc:picChg chg="add mod ord">
          <ac:chgData name="Ahammedunny navas Navas" userId="ed4e34f138efd2ec" providerId="LiveId" clId="{89A72D75-637C-44B9-B2C1-AC64EAFDF15E}" dt="2023-01-02T17:54:25.505" v="94" actId="1076"/>
          <ac:picMkLst>
            <pc:docMk/>
            <pc:sldMk cId="2724259360" sldId="282"/>
            <ac:picMk id="3" creationId="{876BD356-8B83-443D-F37A-836A34FBF4B3}"/>
          </ac:picMkLst>
        </pc:picChg>
        <pc:picChg chg="del">
          <ac:chgData name="Ahammedunny navas Navas" userId="ed4e34f138efd2ec" providerId="LiveId" clId="{89A72D75-637C-44B9-B2C1-AC64EAFDF15E}" dt="2023-01-02T17:52:39.336" v="78" actId="478"/>
          <ac:picMkLst>
            <pc:docMk/>
            <pc:sldMk cId="2724259360" sldId="282"/>
            <ac:picMk id="22" creationId="{F61CE98E-EE98-FAAC-0D59-C92A10251A02}"/>
          </ac:picMkLst>
        </pc:picChg>
      </pc:sldChg>
      <pc:sldChg chg="addSp delSp modSp add mod setBg delDesignElem">
        <pc:chgData name="Ahammedunny navas Navas" userId="ed4e34f138efd2ec" providerId="LiveId" clId="{89A72D75-637C-44B9-B2C1-AC64EAFDF15E}" dt="2023-01-02T17:57:29.476" v="180" actId="1076"/>
        <pc:sldMkLst>
          <pc:docMk/>
          <pc:sldMk cId="2308186203" sldId="283"/>
        </pc:sldMkLst>
        <pc:spChg chg="mod">
          <ac:chgData name="Ahammedunny navas Navas" userId="ed4e34f138efd2ec" providerId="LiveId" clId="{89A72D75-637C-44B9-B2C1-AC64EAFDF15E}" dt="2023-01-02T17:57:29.476" v="180" actId="1076"/>
          <ac:spMkLst>
            <pc:docMk/>
            <pc:sldMk cId="2308186203" sldId="283"/>
            <ac:spMk id="20" creationId="{C9C7FAD4-144C-C08F-F1CD-01D8C8DBBF75}"/>
          </ac:spMkLst>
        </pc:spChg>
        <pc:spChg chg="del">
          <ac:chgData name="Ahammedunny navas Navas" userId="ed4e34f138efd2ec" providerId="LiveId" clId="{89A72D75-637C-44B9-B2C1-AC64EAFDF15E}" dt="2023-01-02T17:55:41.463" v="134"/>
          <ac:spMkLst>
            <pc:docMk/>
            <pc:sldMk cId="2308186203" sldId="283"/>
            <ac:spMk id="92" creationId="{95DB57EE-F280-4C39-98FB-CD03D3A20A38}"/>
          </ac:spMkLst>
        </pc:spChg>
        <pc:grpChg chg="add">
          <ac:chgData name="Ahammedunny navas Navas" userId="ed4e34f138efd2ec" providerId="LiveId" clId="{89A72D75-637C-44B9-B2C1-AC64EAFDF15E}" dt="2023-01-02T17:56:49.912" v="141" actId="26606"/>
          <ac:grpSpMkLst>
            <pc:docMk/>
            <pc:sldMk cId="2308186203" sldId="283"/>
            <ac:grpSpMk id="25" creationId="{7CD2F605-77BD-4D9C-BC95-97EB75D69D88}"/>
          </ac:grpSpMkLst>
        </pc:grpChg>
        <pc:grpChg chg="del">
          <ac:chgData name="Ahammedunny navas Navas" userId="ed4e34f138efd2ec" providerId="LiveId" clId="{89A72D75-637C-44B9-B2C1-AC64EAFDF15E}" dt="2023-01-02T17:55:41.463" v="134"/>
          <ac:grpSpMkLst>
            <pc:docMk/>
            <pc:sldMk cId="2308186203" sldId="283"/>
            <ac:grpSpMk id="84" creationId="{08F94D66-27EC-4CB8-8226-D7F41C161863}"/>
          </ac:grpSpMkLst>
        </pc:grpChg>
        <pc:picChg chg="del">
          <ac:chgData name="Ahammedunny navas Navas" userId="ed4e34f138efd2ec" providerId="LiveId" clId="{89A72D75-637C-44B9-B2C1-AC64EAFDF15E}" dt="2023-01-02T17:55:44.245" v="135" actId="478"/>
          <ac:picMkLst>
            <pc:docMk/>
            <pc:sldMk cId="2308186203" sldId="283"/>
            <ac:picMk id="3" creationId="{876BD356-8B83-443D-F37A-836A34FBF4B3}"/>
          </ac:picMkLst>
        </pc:picChg>
        <pc:picChg chg="add mod">
          <ac:chgData name="Ahammedunny navas Navas" userId="ed4e34f138efd2ec" providerId="LiveId" clId="{89A72D75-637C-44B9-B2C1-AC64EAFDF15E}" dt="2023-01-02T17:56:55.623" v="142" actId="1076"/>
          <ac:picMkLst>
            <pc:docMk/>
            <pc:sldMk cId="2308186203" sldId="283"/>
            <ac:picMk id="4" creationId="{FE1EA85B-48FE-F3F1-73D5-281C8B06C473}"/>
          </ac:picMkLst>
        </pc:picChg>
        <pc:picChg chg="add mod">
          <ac:chgData name="Ahammedunny navas Navas" userId="ed4e34f138efd2ec" providerId="LiveId" clId="{89A72D75-637C-44B9-B2C1-AC64EAFDF15E}" dt="2023-01-02T17:56:55.623" v="142" actId="1076"/>
          <ac:picMkLst>
            <pc:docMk/>
            <pc:sldMk cId="2308186203" sldId="283"/>
            <ac:picMk id="6" creationId="{581C95AB-90B8-534B-A8AA-79E7232E1B82}"/>
          </ac:picMkLst>
        </pc:picChg>
      </pc:sldChg>
      <pc:sldChg chg="addSp delSp modSp add mod setBg addAnim delAnim delDesignElem">
        <pc:chgData name="Ahammedunny navas Navas" userId="ed4e34f138efd2ec" providerId="LiveId" clId="{89A72D75-637C-44B9-B2C1-AC64EAFDF15E}" dt="2023-01-02T18:00:45.723" v="261"/>
        <pc:sldMkLst>
          <pc:docMk/>
          <pc:sldMk cId="617556615" sldId="284"/>
        </pc:sldMkLst>
        <pc:spChg chg="mod">
          <ac:chgData name="Ahammedunny navas Navas" userId="ed4e34f138efd2ec" providerId="LiveId" clId="{89A72D75-637C-44B9-B2C1-AC64EAFDF15E}" dt="2023-01-02T18:00:42.549" v="257" actId="26606"/>
          <ac:spMkLst>
            <pc:docMk/>
            <pc:sldMk cId="617556615" sldId="284"/>
            <ac:spMk id="20" creationId="{C9C7FAD4-144C-C08F-F1CD-01D8C8DBBF75}"/>
          </ac:spMkLst>
        </pc:spChg>
        <pc:spChg chg="add del">
          <ac:chgData name="Ahammedunny navas Navas" userId="ed4e34f138efd2ec" providerId="LiveId" clId="{89A72D75-637C-44B9-B2C1-AC64EAFDF15E}" dt="2023-01-02T17:59:46.853" v="239" actId="26606"/>
          <ac:spMkLst>
            <pc:docMk/>
            <pc:sldMk cId="617556615" sldId="284"/>
            <ac:spMk id="34" creationId="{D174E4C1-AA50-433F-AD76-DA27DCD1BDD0}"/>
          </ac:spMkLst>
        </pc:spChg>
        <pc:spChg chg="add del">
          <ac:chgData name="Ahammedunny navas Navas" userId="ed4e34f138efd2ec" providerId="LiveId" clId="{89A72D75-637C-44B9-B2C1-AC64EAFDF15E}" dt="2023-01-02T17:59:09.260" v="230" actId="26606"/>
          <ac:spMkLst>
            <pc:docMk/>
            <pc:sldMk cId="617556615" sldId="284"/>
            <ac:spMk id="44" creationId="{D174E4C1-AA50-433F-AD76-DA27DCD1BDD0}"/>
          </ac:spMkLst>
        </pc:spChg>
        <pc:spChg chg="add del">
          <ac:chgData name="Ahammedunny navas Navas" userId="ed4e34f138efd2ec" providerId="LiveId" clId="{89A72D75-637C-44B9-B2C1-AC64EAFDF15E}" dt="2023-01-02T17:59:12.776" v="233" actId="26606"/>
          <ac:spMkLst>
            <pc:docMk/>
            <pc:sldMk cId="617556615" sldId="284"/>
            <ac:spMk id="46" creationId="{C5078CE6-CE6B-4EB4-BE80-35B2D5EAB72B}"/>
          </ac:spMkLst>
        </pc:spChg>
        <pc:spChg chg="add del">
          <ac:chgData name="Ahammedunny navas Navas" userId="ed4e34f138efd2ec" providerId="LiveId" clId="{89A72D75-637C-44B9-B2C1-AC64EAFDF15E}" dt="2023-01-02T18:00:04.781" v="243" actId="26606"/>
          <ac:spMkLst>
            <pc:docMk/>
            <pc:sldMk cId="617556615" sldId="284"/>
            <ac:spMk id="50" creationId="{D4BA79BC-8A15-4DE9-81F5-2FEDF95743D3}"/>
          </ac:spMkLst>
        </pc:spChg>
        <pc:spChg chg="add del">
          <ac:chgData name="Ahammedunny navas Navas" userId="ed4e34f138efd2ec" providerId="LiveId" clId="{89A72D75-637C-44B9-B2C1-AC64EAFDF15E}" dt="2023-01-02T17:59:12.776" v="233" actId="26606"/>
          <ac:spMkLst>
            <pc:docMk/>
            <pc:sldMk cId="617556615" sldId="284"/>
            <ac:spMk id="55" creationId="{F9DFC70C-0B30-4D8A-ACCE-E112906E637F}"/>
          </ac:spMkLst>
        </pc:spChg>
        <pc:spChg chg="add del">
          <ac:chgData name="Ahammedunny navas Navas" userId="ed4e34f138efd2ec" providerId="LiveId" clId="{89A72D75-637C-44B9-B2C1-AC64EAFDF15E}" dt="2023-01-02T18:00:17.175" v="247" actId="26606"/>
          <ac:spMkLst>
            <pc:docMk/>
            <pc:sldMk cId="617556615" sldId="284"/>
            <ac:spMk id="65" creationId="{2485AC7A-46D7-4F0F-9F64-C69A06189A11}"/>
          </ac:spMkLst>
        </pc:spChg>
        <pc:spChg chg="add del">
          <ac:chgData name="Ahammedunny navas Navas" userId="ed4e34f138efd2ec" providerId="LiveId" clId="{89A72D75-637C-44B9-B2C1-AC64EAFDF15E}" dt="2023-01-02T18:00:18.785" v="249" actId="26606"/>
          <ac:spMkLst>
            <pc:docMk/>
            <pc:sldMk cId="617556615" sldId="284"/>
            <ac:spMk id="68" creationId="{D4BA79BC-8A15-4DE9-81F5-2FEDF95743D3}"/>
          </ac:spMkLst>
        </pc:spChg>
        <pc:spChg chg="add del">
          <ac:chgData name="Ahammedunny navas Navas" userId="ed4e34f138efd2ec" providerId="LiveId" clId="{89A72D75-637C-44B9-B2C1-AC64EAFDF15E}" dt="2023-01-02T18:00:32.725" v="253" actId="26606"/>
          <ac:spMkLst>
            <pc:docMk/>
            <pc:sldMk cId="617556615" sldId="284"/>
            <ac:spMk id="73" creationId="{0581D336-A3AD-4CFD-9908-797597256A4C}"/>
          </ac:spMkLst>
        </pc:spChg>
        <pc:spChg chg="add del">
          <ac:chgData name="Ahammedunny navas Navas" userId="ed4e34f138efd2ec" providerId="LiveId" clId="{89A72D75-637C-44B9-B2C1-AC64EAFDF15E}" dt="2023-01-02T18:00:36.377" v="255" actId="26606"/>
          <ac:spMkLst>
            <pc:docMk/>
            <pc:sldMk cId="617556615" sldId="284"/>
            <ac:spMk id="76" creationId="{0095B9FE-CD3D-4FD5-91D3-D9BDC79BFF5B}"/>
          </ac:spMkLst>
        </pc:spChg>
        <pc:spChg chg="add del">
          <ac:chgData name="Ahammedunny navas Navas" userId="ed4e34f138efd2ec" providerId="LiveId" clId="{89A72D75-637C-44B9-B2C1-AC64EAFDF15E}" dt="2023-01-02T18:00:45.707" v="259" actId="26606"/>
          <ac:spMkLst>
            <pc:docMk/>
            <pc:sldMk cId="617556615" sldId="284"/>
            <ac:spMk id="81" creationId="{5722AE02-CA96-412C-915C-A4FD30CEC14B}"/>
          </ac:spMkLst>
        </pc:spChg>
        <pc:grpChg chg="add del">
          <ac:chgData name="Ahammedunny navas Navas" userId="ed4e34f138efd2ec" providerId="LiveId" clId="{89A72D75-637C-44B9-B2C1-AC64EAFDF15E}" dt="2023-01-02T18:00:04.796" v="244" actId="26606"/>
          <ac:grpSpMkLst>
            <pc:docMk/>
            <pc:sldMk cId="617556615" sldId="284"/>
            <ac:grpSpMk id="22" creationId="{7CD2F605-77BD-4D9C-BC95-97EB75D69D88}"/>
          </ac:grpSpMkLst>
        </pc:grpChg>
        <pc:grpChg chg="del">
          <ac:chgData name="Ahammedunny navas Navas" userId="ed4e34f138efd2ec" providerId="LiveId" clId="{89A72D75-637C-44B9-B2C1-AC64EAFDF15E}" dt="2023-01-02T17:57:37.339" v="182"/>
          <ac:grpSpMkLst>
            <pc:docMk/>
            <pc:sldMk cId="617556615" sldId="284"/>
            <ac:grpSpMk id="25" creationId="{7CD2F605-77BD-4D9C-BC95-97EB75D69D88}"/>
          </ac:grpSpMkLst>
        </pc:grpChg>
        <pc:grpChg chg="add del">
          <ac:chgData name="Ahammedunny navas Navas" userId="ed4e34f138efd2ec" providerId="LiveId" clId="{89A72D75-637C-44B9-B2C1-AC64EAFDF15E}" dt="2023-01-02T17:59:46.853" v="239" actId="26606"/>
          <ac:grpSpMkLst>
            <pc:docMk/>
            <pc:sldMk cId="617556615" sldId="284"/>
            <ac:grpSpMk id="33" creationId="{7CD2F605-77BD-4D9C-BC95-97EB75D69D88}"/>
          </ac:grpSpMkLst>
        </pc:grpChg>
        <pc:grpChg chg="add del">
          <ac:chgData name="Ahammedunny navas Navas" userId="ed4e34f138efd2ec" providerId="LiveId" clId="{89A72D75-637C-44B9-B2C1-AC64EAFDF15E}" dt="2023-01-02T17:59:09.260" v="230" actId="26606"/>
          <ac:grpSpMkLst>
            <pc:docMk/>
            <pc:sldMk cId="617556615" sldId="284"/>
            <ac:grpSpMk id="36" creationId="{7CD2F605-77BD-4D9C-BC95-97EB75D69D88}"/>
          </ac:grpSpMkLst>
        </pc:grpChg>
        <pc:grpChg chg="add del">
          <ac:chgData name="Ahammedunny navas Navas" userId="ed4e34f138efd2ec" providerId="LiveId" clId="{89A72D75-637C-44B9-B2C1-AC64EAFDF15E}" dt="2023-01-02T17:59:49.024" v="241" actId="26606"/>
          <ac:grpSpMkLst>
            <pc:docMk/>
            <pc:sldMk cId="617556615" sldId="284"/>
            <ac:grpSpMk id="45" creationId="{7CD2F605-77BD-4D9C-BC95-97EB75D69D88}"/>
          </ac:grpSpMkLst>
        </pc:grpChg>
        <pc:grpChg chg="add del">
          <ac:chgData name="Ahammedunny navas Navas" userId="ed4e34f138efd2ec" providerId="LiveId" clId="{89A72D75-637C-44B9-B2C1-AC64EAFDF15E}" dt="2023-01-02T17:59:12.776" v="233" actId="26606"/>
          <ac:grpSpMkLst>
            <pc:docMk/>
            <pc:sldMk cId="617556615" sldId="284"/>
            <ac:grpSpMk id="47" creationId="{7CD2F605-77BD-4D9C-BC95-97EB75D69D88}"/>
          </ac:grpSpMkLst>
        </pc:grpChg>
        <pc:grpChg chg="add del">
          <ac:chgData name="Ahammedunny navas Navas" userId="ed4e34f138efd2ec" providerId="LiveId" clId="{89A72D75-637C-44B9-B2C1-AC64EAFDF15E}" dt="2023-01-02T17:59:12.776" v="233" actId="26606"/>
          <ac:grpSpMkLst>
            <pc:docMk/>
            <pc:sldMk cId="617556615" sldId="284"/>
            <ac:grpSpMk id="48" creationId="{1FE3F97D-27C5-498C-A189-D1D4ADE014C2}"/>
          </ac:grpSpMkLst>
        </pc:grpChg>
        <pc:grpChg chg="add del">
          <ac:chgData name="Ahammedunny navas Navas" userId="ed4e34f138efd2ec" providerId="LiveId" clId="{89A72D75-637C-44B9-B2C1-AC64EAFDF15E}" dt="2023-01-02T18:00:04.781" v="243" actId="26606"/>
          <ac:grpSpMkLst>
            <pc:docMk/>
            <pc:sldMk cId="617556615" sldId="284"/>
            <ac:grpSpMk id="49" creationId="{56C5F458-F0B9-4584-B7A3-BA39F9E9FC93}"/>
          </ac:grpSpMkLst>
        </pc:grpChg>
        <pc:grpChg chg="add del">
          <ac:chgData name="Ahammedunny navas Navas" userId="ed4e34f138efd2ec" providerId="LiveId" clId="{89A72D75-637C-44B9-B2C1-AC64EAFDF15E}" dt="2023-01-02T18:00:45.723" v="260" actId="26606"/>
          <ac:grpSpMkLst>
            <pc:docMk/>
            <pc:sldMk cId="617556615" sldId="284"/>
            <ac:grpSpMk id="52" creationId="{7CD2F605-77BD-4D9C-BC95-97EB75D69D88}"/>
          </ac:grpSpMkLst>
        </pc:grpChg>
        <pc:grpChg chg="add del">
          <ac:chgData name="Ahammedunny navas Navas" userId="ed4e34f138efd2ec" providerId="LiveId" clId="{89A72D75-637C-44B9-B2C1-AC64EAFDF15E}" dt="2023-01-02T18:00:17.175" v="247" actId="26606"/>
          <ac:grpSpMkLst>
            <pc:docMk/>
            <pc:sldMk cId="617556615" sldId="284"/>
            <ac:grpSpMk id="57" creationId="{56C5F458-F0B9-4584-B7A3-BA39F9E9FC93}"/>
          </ac:grpSpMkLst>
        </pc:grpChg>
        <pc:grpChg chg="add del">
          <ac:chgData name="Ahammedunny navas Navas" userId="ed4e34f138efd2ec" providerId="LiveId" clId="{89A72D75-637C-44B9-B2C1-AC64EAFDF15E}" dt="2023-01-02T18:00:18.785" v="249" actId="26606"/>
          <ac:grpSpMkLst>
            <pc:docMk/>
            <pc:sldMk cId="617556615" sldId="284"/>
            <ac:grpSpMk id="67" creationId="{56C5F458-F0B9-4584-B7A3-BA39F9E9FC93}"/>
          </ac:grpSpMkLst>
        </pc:grpChg>
        <pc:grpChg chg="add del">
          <ac:chgData name="Ahammedunny navas Navas" userId="ed4e34f138efd2ec" providerId="LiveId" clId="{89A72D75-637C-44B9-B2C1-AC64EAFDF15E}" dt="2023-01-02T18:00:26.895" v="251" actId="26606"/>
          <ac:grpSpMkLst>
            <pc:docMk/>
            <pc:sldMk cId="617556615" sldId="284"/>
            <ac:grpSpMk id="70" creationId="{7CD2F605-77BD-4D9C-BC95-97EB75D69D88}"/>
          </ac:grpSpMkLst>
        </pc:grpChg>
        <pc:grpChg chg="add del">
          <ac:chgData name="Ahammedunny navas Navas" userId="ed4e34f138efd2ec" providerId="LiveId" clId="{89A72D75-637C-44B9-B2C1-AC64EAFDF15E}" dt="2023-01-02T18:00:32.725" v="253" actId="26606"/>
          <ac:grpSpMkLst>
            <pc:docMk/>
            <pc:sldMk cId="617556615" sldId="284"/>
            <ac:grpSpMk id="72" creationId="{7CD2F605-77BD-4D9C-BC95-97EB75D69D88}"/>
          </ac:grpSpMkLst>
        </pc:grpChg>
        <pc:grpChg chg="add del">
          <ac:chgData name="Ahammedunny navas Navas" userId="ed4e34f138efd2ec" providerId="LiveId" clId="{89A72D75-637C-44B9-B2C1-AC64EAFDF15E}" dt="2023-01-02T18:00:36.377" v="255" actId="26606"/>
          <ac:grpSpMkLst>
            <pc:docMk/>
            <pc:sldMk cId="617556615" sldId="284"/>
            <ac:grpSpMk id="75" creationId="{56C5F458-F0B9-4584-B7A3-BA39F9E9FC93}"/>
          </ac:grpSpMkLst>
        </pc:grpChg>
        <pc:grpChg chg="add del">
          <ac:chgData name="Ahammedunny navas Navas" userId="ed4e34f138efd2ec" providerId="LiveId" clId="{89A72D75-637C-44B9-B2C1-AC64EAFDF15E}" dt="2023-01-02T18:00:42.549" v="257" actId="26606"/>
          <ac:grpSpMkLst>
            <pc:docMk/>
            <pc:sldMk cId="617556615" sldId="284"/>
            <ac:grpSpMk id="78" creationId="{7CD2F605-77BD-4D9C-BC95-97EB75D69D88}"/>
          </ac:grpSpMkLst>
        </pc:grpChg>
        <pc:grpChg chg="add del">
          <ac:chgData name="Ahammedunny navas Navas" userId="ed4e34f138efd2ec" providerId="LiveId" clId="{89A72D75-637C-44B9-B2C1-AC64EAFDF15E}" dt="2023-01-02T18:00:45.707" v="259" actId="26606"/>
          <ac:grpSpMkLst>
            <pc:docMk/>
            <pc:sldMk cId="617556615" sldId="284"/>
            <ac:grpSpMk id="80" creationId="{7CD2F605-77BD-4D9C-BC95-97EB75D69D88}"/>
          </ac:grpSpMkLst>
        </pc:grpChg>
        <pc:grpChg chg="add">
          <ac:chgData name="Ahammedunny navas Navas" userId="ed4e34f138efd2ec" providerId="LiveId" clId="{89A72D75-637C-44B9-B2C1-AC64EAFDF15E}" dt="2023-01-02T18:00:45.723" v="260" actId="26606"/>
          <ac:grpSpMkLst>
            <pc:docMk/>
            <pc:sldMk cId="617556615" sldId="284"/>
            <ac:grpSpMk id="83" creationId="{7CD2F605-77BD-4D9C-BC95-97EB75D69D88}"/>
          </ac:grpSpMkLst>
        </pc:grpChg>
        <pc:picChg chg="add mod ord">
          <ac:chgData name="Ahammedunny navas Navas" userId="ed4e34f138efd2ec" providerId="LiveId" clId="{89A72D75-637C-44B9-B2C1-AC64EAFDF15E}" dt="2023-01-02T18:00:45.707" v="259" actId="26606"/>
          <ac:picMkLst>
            <pc:docMk/>
            <pc:sldMk cId="617556615" sldId="284"/>
            <ac:picMk id="3" creationId="{CF274A61-50DB-323A-8198-77105938BC28}"/>
          </ac:picMkLst>
        </pc:picChg>
        <pc:picChg chg="del">
          <ac:chgData name="Ahammedunny navas Navas" userId="ed4e34f138efd2ec" providerId="LiveId" clId="{89A72D75-637C-44B9-B2C1-AC64EAFDF15E}" dt="2023-01-02T17:57:45.279" v="183" actId="478"/>
          <ac:picMkLst>
            <pc:docMk/>
            <pc:sldMk cId="617556615" sldId="284"/>
            <ac:picMk id="4" creationId="{FE1EA85B-48FE-F3F1-73D5-281C8B06C473}"/>
          </ac:picMkLst>
        </pc:picChg>
        <pc:picChg chg="del mod">
          <ac:chgData name="Ahammedunny navas Navas" userId="ed4e34f138efd2ec" providerId="LiveId" clId="{89A72D75-637C-44B9-B2C1-AC64EAFDF15E}" dt="2023-01-02T17:57:47.186" v="185" actId="478"/>
          <ac:picMkLst>
            <pc:docMk/>
            <pc:sldMk cId="617556615" sldId="284"/>
            <ac:picMk id="6" creationId="{581C95AB-90B8-534B-A8AA-79E7232E1B82}"/>
          </ac:picMkLst>
        </pc:picChg>
        <pc:picChg chg="add mod">
          <ac:chgData name="Ahammedunny navas Navas" userId="ed4e34f138efd2ec" providerId="LiveId" clId="{89A72D75-637C-44B9-B2C1-AC64EAFDF15E}" dt="2023-01-02T18:00:45.723" v="260" actId="26606"/>
          <ac:picMkLst>
            <pc:docMk/>
            <pc:sldMk cId="617556615" sldId="284"/>
            <ac:picMk id="7" creationId="{8A6F9A66-9A7D-E84C-31B1-C328A0A4715F}"/>
          </ac:picMkLst>
        </pc:picChg>
      </pc:sldChg>
      <pc:sldChg chg="addSp delSp modSp add mod setBg modClrScheme modAnim delDesignElem chgLayout">
        <pc:chgData name="Ahammedunny navas Navas" userId="ed4e34f138efd2ec" providerId="LiveId" clId="{89A72D75-637C-44B9-B2C1-AC64EAFDF15E}" dt="2023-01-02T18:10:03.171" v="412" actId="26606"/>
        <pc:sldMkLst>
          <pc:docMk/>
          <pc:sldMk cId="4185742104" sldId="285"/>
        </pc:sldMkLst>
        <pc:spChg chg="add del mod ord">
          <ac:chgData name="Ahammedunny navas Navas" userId="ed4e34f138efd2ec" providerId="LiveId" clId="{89A72D75-637C-44B9-B2C1-AC64EAFDF15E}" dt="2023-01-02T18:03:01.176" v="266"/>
          <ac:spMkLst>
            <pc:docMk/>
            <pc:sldMk cId="4185742104" sldId="285"/>
            <ac:spMk id="2" creationId="{3F62C6F5-8484-951D-2F7A-7497A5064775}"/>
          </ac:spMkLst>
        </pc:spChg>
        <pc:spChg chg="add del mod">
          <ac:chgData name="Ahammedunny navas Navas" userId="ed4e34f138efd2ec" providerId="LiveId" clId="{89A72D75-637C-44B9-B2C1-AC64EAFDF15E}" dt="2023-01-02T18:04:49.339" v="316" actId="478"/>
          <ac:spMkLst>
            <pc:docMk/>
            <pc:sldMk cId="4185742104" sldId="285"/>
            <ac:spMk id="6" creationId="{B0147C9C-D28D-6826-2FED-459792DB7369}"/>
          </ac:spMkLst>
        </pc:spChg>
        <pc:spChg chg="add del mod ord">
          <ac:chgData name="Ahammedunny navas Navas" userId="ed4e34f138efd2ec" providerId="LiveId" clId="{89A72D75-637C-44B9-B2C1-AC64EAFDF15E}" dt="2023-01-02T18:10:03.171" v="412" actId="26606"/>
          <ac:spMkLst>
            <pc:docMk/>
            <pc:sldMk cId="4185742104" sldId="285"/>
            <ac:spMk id="20" creationId="{C9C7FAD4-144C-C08F-F1CD-01D8C8DBBF75}"/>
          </ac:spMkLst>
        </pc:spChg>
        <pc:spChg chg="add del">
          <ac:chgData name="Ahammedunny navas Navas" userId="ed4e34f138efd2ec" providerId="LiveId" clId="{89A72D75-637C-44B9-B2C1-AC64EAFDF15E}" dt="2023-01-02T18:09:57.113" v="410" actId="26606"/>
          <ac:spMkLst>
            <pc:docMk/>
            <pc:sldMk cId="4185742104" sldId="285"/>
            <ac:spMk id="24" creationId="{799EB2E2-0BAD-2171-584B-B35245118714}"/>
          </ac:spMkLst>
        </pc:spChg>
        <pc:spChg chg="add del">
          <ac:chgData name="Ahammedunny navas Navas" userId="ed4e34f138efd2ec" providerId="LiveId" clId="{89A72D75-637C-44B9-B2C1-AC64EAFDF15E}" dt="2023-01-02T18:09:54.067" v="408" actId="26606"/>
          <ac:spMkLst>
            <pc:docMk/>
            <pc:sldMk cId="4185742104" sldId="285"/>
            <ac:spMk id="33" creationId="{A6073935-E043-4801-AF06-06093A9145F7}"/>
          </ac:spMkLst>
        </pc:spChg>
        <pc:spChg chg="add del">
          <ac:chgData name="Ahammedunny navas Navas" userId="ed4e34f138efd2ec" providerId="LiveId" clId="{89A72D75-637C-44B9-B2C1-AC64EAFDF15E}" dt="2023-01-02T18:09:54.067" v="408" actId="26606"/>
          <ac:spMkLst>
            <pc:docMk/>
            <pc:sldMk cId="4185742104" sldId="285"/>
            <ac:spMk id="43" creationId="{8D6B9972-4A81-4223-9901-0E559A1D5E59}"/>
          </ac:spMkLst>
        </pc:spChg>
        <pc:spChg chg="add del">
          <ac:chgData name="Ahammedunny navas Navas" userId="ed4e34f138efd2ec" providerId="LiveId" clId="{89A72D75-637C-44B9-B2C1-AC64EAFDF15E}" dt="2023-01-02T18:09:57.113" v="410" actId="26606"/>
          <ac:spMkLst>
            <pc:docMk/>
            <pc:sldMk cId="4185742104" sldId="285"/>
            <ac:spMk id="46" creationId="{21ECAAB0-702B-4C08-B30F-0AFAC3479ADF}"/>
          </ac:spMkLst>
        </pc:spChg>
        <pc:spChg chg="add del">
          <ac:chgData name="Ahammedunny navas Navas" userId="ed4e34f138efd2ec" providerId="LiveId" clId="{89A72D75-637C-44B9-B2C1-AC64EAFDF15E}" dt="2023-01-02T18:10:03.171" v="412" actId="26606"/>
          <ac:spMkLst>
            <pc:docMk/>
            <pc:sldMk cId="4185742104" sldId="285"/>
            <ac:spMk id="48" creationId="{3BEEE8A2-3C76-28DA-6856-5D0DE2EE80CE}"/>
          </ac:spMkLst>
        </pc:spChg>
        <pc:spChg chg="del">
          <ac:chgData name="Ahammedunny navas Navas" userId="ed4e34f138efd2ec" providerId="LiveId" clId="{89A72D75-637C-44B9-B2C1-AC64EAFDF15E}" dt="2023-01-02T18:01:59.526" v="263"/>
          <ac:spMkLst>
            <pc:docMk/>
            <pc:sldMk cId="4185742104" sldId="285"/>
            <ac:spMk id="92" creationId="{95DB57EE-F280-4C39-98FB-CD03D3A20A38}"/>
          </ac:spMkLst>
        </pc:spChg>
        <pc:grpChg chg="add del">
          <ac:chgData name="Ahammedunny navas Navas" userId="ed4e34f138efd2ec" providerId="LiveId" clId="{89A72D75-637C-44B9-B2C1-AC64EAFDF15E}" dt="2023-01-02T18:09:54.067" v="408" actId="26606"/>
          <ac:grpSpMkLst>
            <pc:docMk/>
            <pc:sldMk cId="4185742104" sldId="285"/>
            <ac:grpSpMk id="25" creationId="{C616B3DC-C165-433D-9187-62DCC0E317D3}"/>
          </ac:grpSpMkLst>
        </pc:grpChg>
        <pc:grpChg chg="add del">
          <ac:chgData name="Ahammedunny navas Navas" userId="ed4e34f138efd2ec" providerId="LiveId" clId="{89A72D75-637C-44B9-B2C1-AC64EAFDF15E}" dt="2023-01-02T18:09:57.113" v="410" actId="26606"/>
          <ac:grpSpMkLst>
            <pc:docMk/>
            <pc:sldMk cId="4185742104" sldId="285"/>
            <ac:grpSpMk id="27" creationId="{28A4A409-9242-444A-AC1F-809866828B50}"/>
          </ac:grpSpMkLst>
        </pc:grpChg>
        <pc:grpChg chg="add del">
          <ac:chgData name="Ahammedunny navas Navas" userId="ed4e34f138efd2ec" providerId="LiveId" clId="{89A72D75-637C-44B9-B2C1-AC64EAFDF15E}" dt="2023-01-02T18:09:54.067" v="408" actId="26606"/>
          <ac:grpSpMkLst>
            <pc:docMk/>
            <pc:sldMk cId="4185742104" sldId="285"/>
            <ac:grpSpMk id="35" creationId="{8AC26FF4-D6F9-4A94-A837-D051A101EDD3}"/>
          </ac:grpSpMkLst>
        </pc:grpChg>
        <pc:grpChg chg="del">
          <ac:chgData name="Ahammedunny navas Navas" userId="ed4e34f138efd2ec" providerId="LiveId" clId="{89A72D75-637C-44B9-B2C1-AC64EAFDF15E}" dt="2023-01-02T18:01:59.526" v="263"/>
          <ac:grpSpMkLst>
            <pc:docMk/>
            <pc:sldMk cId="4185742104" sldId="285"/>
            <ac:grpSpMk id="84" creationId="{08F94D66-27EC-4CB8-8226-D7F41C161863}"/>
          </ac:grpSpMkLst>
        </pc:grpChg>
        <pc:picChg chg="del">
          <ac:chgData name="Ahammedunny navas Navas" userId="ed4e34f138efd2ec" providerId="LiveId" clId="{89A72D75-637C-44B9-B2C1-AC64EAFDF15E}" dt="2023-01-02T18:02:08.137" v="264" actId="478"/>
          <ac:picMkLst>
            <pc:docMk/>
            <pc:sldMk cId="4185742104" sldId="285"/>
            <ac:picMk id="3" creationId="{876BD356-8B83-443D-F37A-836A34FBF4B3}"/>
          </ac:picMkLst>
        </pc:picChg>
        <pc:picChg chg="add mod">
          <ac:chgData name="Ahammedunny navas Navas" userId="ed4e34f138efd2ec" providerId="LiveId" clId="{89A72D75-637C-44B9-B2C1-AC64EAFDF15E}" dt="2023-01-02T18:10:03.171" v="412" actId="26606"/>
          <ac:picMkLst>
            <pc:docMk/>
            <pc:sldMk cId="4185742104" sldId="285"/>
            <ac:picMk id="4" creationId="{242C322D-4379-6E72-61F7-C4ED8E8AEE4E}"/>
          </ac:picMkLst>
        </pc:picChg>
      </pc:sldChg>
      <pc:sldChg chg="addSp delSp modSp add mod setBg delAnim modAnim">
        <pc:chgData name="Ahammedunny navas Navas" userId="ed4e34f138efd2ec" providerId="LiveId" clId="{89A72D75-637C-44B9-B2C1-AC64EAFDF15E}" dt="2023-01-02T18:09:07.413" v="406" actId="20577"/>
        <pc:sldMkLst>
          <pc:docMk/>
          <pc:sldMk cId="794983877" sldId="286"/>
        </pc:sldMkLst>
        <pc:spChg chg="add del mod">
          <ac:chgData name="Ahammedunny navas Navas" userId="ed4e34f138efd2ec" providerId="LiveId" clId="{89A72D75-637C-44B9-B2C1-AC64EAFDF15E}" dt="2023-01-02T18:08:40.787" v="364"/>
          <ac:spMkLst>
            <pc:docMk/>
            <pc:sldMk cId="794983877" sldId="286"/>
            <ac:spMk id="3" creationId="{1A0C3E83-F510-0E80-4A60-36122047FD25}"/>
          </ac:spMkLst>
        </pc:spChg>
        <pc:spChg chg="mod">
          <ac:chgData name="Ahammedunny navas Navas" userId="ed4e34f138efd2ec" providerId="LiveId" clId="{89A72D75-637C-44B9-B2C1-AC64EAFDF15E}" dt="2023-01-02T18:09:07.413" v="406" actId="20577"/>
          <ac:spMkLst>
            <pc:docMk/>
            <pc:sldMk cId="794983877" sldId="286"/>
            <ac:spMk id="20" creationId="{C9C7FAD4-144C-C08F-F1CD-01D8C8DBBF75}"/>
          </ac:spMkLst>
        </pc:spChg>
        <pc:spChg chg="add">
          <ac:chgData name="Ahammedunny navas Navas" userId="ed4e34f138efd2ec" providerId="LiveId" clId="{89A72D75-637C-44B9-B2C1-AC64EAFDF15E}" dt="2023-01-02T18:08:46.646" v="365" actId="26606"/>
          <ac:spMkLst>
            <pc:docMk/>
            <pc:sldMk cId="794983877" sldId="286"/>
            <ac:spMk id="24" creationId="{B4BA6988-D672-9B9E-5721-285653117526}"/>
          </ac:spMkLst>
        </pc:spChg>
        <pc:spChg chg="add">
          <ac:chgData name="Ahammedunny navas Navas" userId="ed4e34f138efd2ec" providerId="LiveId" clId="{89A72D75-637C-44B9-B2C1-AC64EAFDF15E}" dt="2023-01-02T18:08:46.646" v="365" actId="26606"/>
          <ac:spMkLst>
            <pc:docMk/>
            <pc:sldMk cId="794983877" sldId="286"/>
            <ac:spMk id="35" creationId="{21ECAAB0-702B-4C08-B30F-0AFAC3479ADF}"/>
          </ac:spMkLst>
        </pc:spChg>
        <pc:grpChg chg="add">
          <ac:chgData name="Ahammedunny navas Navas" userId="ed4e34f138efd2ec" providerId="LiveId" clId="{89A72D75-637C-44B9-B2C1-AC64EAFDF15E}" dt="2023-01-02T18:08:46.646" v="365" actId="26606"/>
          <ac:grpSpMkLst>
            <pc:docMk/>
            <pc:sldMk cId="794983877" sldId="286"/>
            <ac:grpSpMk id="27" creationId="{28A4A409-9242-444A-AC1F-809866828B50}"/>
          </ac:grpSpMkLst>
        </pc:grpChg>
        <pc:picChg chg="del">
          <ac:chgData name="Ahammedunny navas Navas" userId="ed4e34f138efd2ec" providerId="LiveId" clId="{89A72D75-637C-44B9-B2C1-AC64EAFDF15E}" dt="2023-01-02T18:08:10.610" v="363" actId="478"/>
          <ac:picMkLst>
            <pc:docMk/>
            <pc:sldMk cId="794983877" sldId="286"/>
            <ac:picMk id="4" creationId="{242C322D-4379-6E72-61F7-C4ED8E8AEE4E}"/>
          </ac:picMkLst>
        </pc:picChg>
        <pc:picChg chg="add mod">
          <ac:chgData name="Ahammedunny navas Navas" userId="ed4e34f138efd2ec" providerId="LiveId" clId="{89A72D75-637C-44B9-B2C1-AC64EAFDF15E}" dt="2023-01-02T18:08:46.646" v="365" actId="26606"/>
          <ac:picMkLst>
            <pc:docMk/>
            <pc:sldMk cId="794983877" sldId="286"/>
            <ac:picMk id="5" creationId="{9EBF646F-60C1-BE0F-5AB2-774610E3845A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4FAF7-DDA1-4A0A-A33E-E5984D3269F8}" type="datetimeFigureOut">
              <a:rPr lang="ml-IN" smtClean="0"/>
              <a:t>2/1/2023</a:t>
            </a:fld>
            <a:endParaRPr lang="ml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ml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2F819-B074-468F-A261-558F3BA1423F}" type="slidenum">
              <a:rPr lang="ml-IN" smtClean="0"/>
              <a:t>‹#›</a:t>
            </a:fld>
            <a:endParaRPr lang="ml-IN"/>
          </a:p>
        </p:txBody>
      </p:sp>
    </p:spTree>
    <p:extLst>
      <p:ext uri="{BB962C8B-B14F-4D97-AF65-F5344CB8AC3E}">
        <p14:creationId xmlns:p14="http://schemas.microsoft.com/office/powerpoint/2010/main" val="3001351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4FAF7-DDA1-4A0A-A33E-E5984D3269F8}" type="datetimeFigureOut">
              <a:rPr lang="ml-IN" smtClean="0"/>
              <a:t>2/1/2023</a:t>
            </a:fld>
            <a:endParaRPr lang="ml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ml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2F819-B074-468F-A261-558F3BA1423F}" type="slidenum">
              <a:rPr lang="ml-IN" smtClean="0"/>
              <a:t>‹#›</a:t>
            </a:fld>
            <a:endParaRPr lang="ml-IN"/>
          </a:p>
        </p:txBody>
      </p:sp>
    </p:spTree>
    <p:extLst>
      <p:ext uri="{BB962C8B-B14F-4D97-AF65-F5344CB8AC3E}">
        <p14:creationId xmlns:p14="http://schemas.microsoft.com/office/powerpoint/2010/main" val="27468419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4FAF7-DDA1-4A0A-A33E-E5984D3269F8}" type="datetimeFigureOut">
              <a:rPr lang="ml-IN" smtClean="0"/>
              <a:t>2/1/2023</a:t>
            </a:fld>
            <a:endParaRPr lang="ml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ml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2F819-B074-468F-A261-558F3BA1423F}" type="slidenum">
              <a:rPr lang="ml-IN" smtClean="0"/>
              <a:t>‹#›</a:t>
            </a:fld>
            <a:endParaRPr lang="ml-IN"/>
          </a:p>
        </p:txBody>
      </p:sp>
    </p:spTree>
    <p:extLst>
      <p:ext uri="{BB962C8B-B14F-4D97-AF65-F5344CB8AC3E}">
        <p14:creationId xmlns:p14="http://schemas.microsoft.com/office/powerpoint/2010/main" val="10538344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4FAF7-DDA1-4A0A-A33E-E5984D3269F8}" type="datetimeFigureOut">
              <a:rPr lang="ml-IN" smtClean="0"/>
              <a:t>2/1/2023</a:t>
            </a:fld>
            <a:endParaRPr lang="ml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ml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2F819-B074-468F-A261-558F3BA1423F}" type="slidenum">
              <a:rPr lang="ml-IN" smtClean="0"/>
              <a:t>‹#›</a:t>
            </a:fld>
            <a:endParaRPr lang="ml-IN"/>
          </a:p>
        </p:txBody>
      </p:sp>
    </p:spTree>
    <p:extLst>
      <p:ext uri="{BB962C8B-B14F-4D97-AF65-F5344CB8AC3E}">
        <p14:creationId xmlns:p14="http://schemas.microsoft.com/office/powerpoint/2010/main" val="34233816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4FAF7-DDA1-4A0A-A33E-E5984D3269F8}" type="datetimeFigureOut">
              <a:rPr lang="ml-IN" smtClean="0"/>
              <a:t>2/1/2023</a:t>
            </a:fld>
            <a:endParaRPr lang="ml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ml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2F819-B074-468F-A261-558F3BA1423F}" type="slidenum">
              <a:rPr lang="ml-IN" smtClean="0"/>
              <a:t>‹#›</a:t>
            </a:fld>
            <a:endParaRPr lang="ml-IN"/>
          </a:p>
        </p:txBody>
      </p:sp>
    </p:spTree>
    <p:extLst>
      <p:ext uri="{BB962C8B-B14F-4D97-AF65-F5344CB8AC3E}">
        <p14:creationId xmlns:p14="http://schemas.microsoft.com/office/powerpoint/2010/main" val="37972391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4FAF7-DDA1-4A0A-A33E-E5984D3269F8}" type="datetimeFigureOut">
              <a:rPr lang="ml-IN" smtClean="0"/>
              <a:t>2/1/2023</a:t>
            </a:fld>
            <a:endParaRPr lang="ml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ml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2F819-B074-468F-A261-558F3BA1423F}" type="slidenum">
              <a:rPr lang="ml-IN" smtClean="0"/>
              <a:t>‹#›</a:t>
            </a:fld>
            <a:endParaRPr lang="ml-IN"/>
          </a:p>
        </p:txBody>
      </p:sp>
    </p:spTree>
    <p:extLst>
      <p:ext uri="{BB962C8B-B14F-4D97-AF65-F5344CB8AC3E}">
        <p14:creationId xmlns:p14="http://schemas.microsoft.com/office/powerpoint/2010/main" val="42728002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4FAF7-DDA1-4A0A-A33E-E5984D3269F8}" type="datetimeFigureOut">
              <a:rPr lang="ml-IN" smtClean="0"/>
              <a:t>2/1/2023</a:t>
            </a:fld>
            <a:endParaRPr lang="ml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ml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2F819-B074-468F-A261-558F3BA1423F}" type="slidenum">
              <a:rPr lang="ml-IN" smtClean="0"/>
              <a:t>‹#›</a:t>
            </a:fld>
            <a:endParaRPr lang="ml-IN"/>
          </a:p>
        </p:txBody>
      </p:sp>
    </p:spTree>
    <p:extLst>
      <p:ext uri="{BB962C8B-B14F-4D97-AF65-F5344CB8AC3E}">
        <p14:creationId xmlns:p14="http://schemas.microsoft.com/office/powerpoint/2010/main" val="392523479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4FAF7-DDA1-4A0A-A33E-E5984D3269F8}" type="datetimeFigureOut">
              <a:rPr lang="ml-IN" smtClean="0"/>
              <a:t>2/1/2023</a:t>
            </a:fld>
            <a:endParaRPr lang="ml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ml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2F819-B074-468F-A261-558F3BA1423F}" type="slidenum">
              <a:rPr lang="ml-IN" smtClean="0"/>
              <a:t>‹#›</a:t>
            </a:fld>
            <a:endParaRPr lang="ml-IN"/>
          </a:p>
        </p:txBody>
      </p:sp>
    </p:spTree>
    <p:extLst>
      <p:ext uri="{BB962C8B-B14F-4D97-AF65-F5344CB8AC3E}">
        <p14:creationId xmlns:p14="http://schemas.microsoft.com/office/powerpoint/2010/main" val="101708059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4FAF7-DDA1-4A0A-A33E-E5984D3269F8}" type="datetimeFigureOut">
              <a:rPr lang="ml-IN" smtClean="0"/>
              <a:t>2/1/2023</a:t>
            </a:fld>
            <a:endParaRPr lang="ml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ml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2F819-B074-468F-A261-558F3BA1423F}" type="slidenum">
              <a:rPr lang="ml-IN" smtClean="0"/>
              <a:t>‹#›</a:t>
            </a:fld>
            <a:endParaRPr lang="ml-IN"/>
          </a:p>
        </p:txBody>
      </p:sp>
    </p:spTree>
    <p:extLst>
      <p:ext uri="{BB962C8B-B14F-4D97-AF65-F5344CB8AC3E}">
        <p14:creationId xmlns:p14="http://schemas.microsoft.com/office/powerpoint/2010/main" val="4826839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4FAF7-DDA1-4A0A-A33E-E5984D3269F8}" type="datetimeFigureOut">
              <a:rPr lang="ml-IN" smtClean="0"/>
              <a:t>2/1/2023</a:t>
            </a:fld>
            <a:endParaRPr lang="ml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ml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8842F819-B074-468F-A261-558F3BA1423F}" type="slidenum">
              <a:rPr lang="ml-IN" smtClean="0"/>
              <a:t>‹#›</a:t>
            </a:fld>
            <a:endParaRPr lang="ml-IN"/>
          </a:p>
        </p:txBody>
      </p:sp>
    </p:spTree>
    <p:extLst>
      <p:ext uri="{BB962C8B-B14F-4D97-AF65-F5344CB8AC3E}">
        <p14:creationId xmlns:p14="http://schemas.microsoft.com/office/powerpoint/2010/main" val="34092282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4FAF7-DDA1-4A0A-A33E-E5984D3269F8}" type="datetimeFigureOut">
              <a:rPr lang="ml-IN" smtClean="0"/>
              <a:t>2/1/2023</a:t>
            </a:fld>
            <a:endParaRPr lang="ml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ml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2F819-B074-468F-A261-558F3BA1423F}" type="slidenum">
              <a:rPr lang="ml-IN" smtClean="0"/>
              <a:t>‹#›</a:t>
            </a:fld>
            <a:endParaRPr lang="ml-IN"/>
          </a:p>
        </p:txBody>
      </p:sp>
    </p:spTree>
    <p:extLst>
      <p:ext uri="{BB962C8B-B14F-4D97-AF65-F5344CB8AC3E}">
        <p14:creationId xmlns:p14="http://schemas.microsoft.com/office/powerpoint/2010/main" val="183977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4FAF7-DDA1-4A0A-A33E-E5984D3269F8}" type="datetimeFigureOut">
              <a:rPr lang="ml-IN" smtClean="0"/>
              <a:t>2/1/2023</a:t>
            </a:fld>
            <a:endParaRPr lang="ml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ml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2F819-B074-468F-A261-558F3BA1423F}" type="slidenum">
              <a:rPr lang="ml-IN" smtClean="0"/>
              <a:t>‹#›</a:t>
            </a:fld>
            <a:endParaRPr lang="ml-IN"/>
          </a:p>
        </p:txBody>
      </p:sp>
    </p:spTree>
    <p:extLst>
      <p:ext uri="{BB962C8B-B14F-4D97-AF65-F5344CB8AC3E}">
        <p14:creationId xmlns:p14="http://schemas.microsoft.com/office/powerpoint/2010/main" val="25948481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4FAF7-DDA1-4A0A-A33E-E5984D3269F8}" type="datetimeFigureOut">
              <a:rPr lang="ml-IN" smtClean="0"/>
              <a:t>2/1/2023</a:t>
            </a:fld>
            <a:endParaRPr lang="ml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ml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2F819-B074-468F-A261-558F3BA1423F}" type="slidenum">
              <a:rPr lang="ml-IN" smtClean="0"/>
              <a:t>‹#›</a:t>
            </a:fld>
            <a:endParaRPr lang="ml-IN"/>
          </a:p>
        </p:txBody>
      </p:sp>
    </p:spTree>
    <p:extLst>
      <p:ext uri="{BB962C8B-B14F-4D97-AF65-F5344CB8AC3E}">
        <p14:creationId xmlns:p14="http://schemas.microsoft.com/office/powerpoint/2010/main" val="26509636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4FAF7-DDA1-4A0A-A33E-E5984D3269F8}" type="datetimeFigureOut">
              <a:rPr lang="ml-IN" smtClean="0"/>
              <a:t>2/1/2023</a:t>
            </a:fld>
            <a:endParaRPr lang="ml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ml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2F819-B074-468F-A261-558F3BA1423F}" type="slidenum">
              <a:rPr lang="ml-IN" smtClean="0"/>
              <a:t>‹#›</a:t>
            </a:fld>
            <a:endParaRPr lang="ml-IN"/>
          </a:p>
        </p:txBody>
      </p:sp>
    </p:spTree>
    <p:extLst>
      <p:ext uri="{BB962C8B-B14F-4D97-AF65-F5344CB8AC3E}">
        <p14:creationId xmlns:p14="http://schemas.microsoft.com/office/powerpoint/2010/main" val="40462193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4FAF7-DDA1-4A0A-A33E-E5984D3269F8}" type="datetimeFigureOut">
              <a:rPr lang="ml-IN" smtClean="0"/>
              <a:t>2/1/2023</a:t>
            </a:fld>
            <a:endParaRPr lang="ml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ml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2F819-B074-468F-A261-558F3BA1423F}" type="slidenum">
              <a:rPr lang="ml-IN" smtClean="0"/>
              <a:t>‹#›</a:t>
            </a:fld>
            <a:endParaRPr lang="ml-IN"/>
          </a:p>
        </p:txBody>
      </p:sp>
    </p:spTree>
    <p:extLst>
      <p:ext uri="{BB962C8B-B14F-4D97-AF65-F5344CB8AC3E}">
        <p14:creationId xmlns:p14="http://schemas.microsoft.com/office/powerpoint/2010/main" val="32994604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4FAF7-DDA1-4A0A-A33E-E5984D3269F8}" type="datetimeFigureOut">
              <a:rPr lang="ml-IN" smtClean="0"/>
              <a:t>2/1/2023</a:t>
            </a:fld>
            <a:endParaRPr lang="ml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ml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2F819-B074-468F-A261-558F3BA1423F}" type="slidenum">
              <a:rPr lang="ml-IN" smtClean="0"/>
              <a:t>‹#›</a:t>
            </a:fld>
            <a:endParaRPr lang="ml-IN"/>
          </a:p>
        </p:txBody>
      </p:sp>
    </p:spTree>
    <p:extLst>
      <p:ext uri="{BB962C8B-B14F-4D97-AF65-F5344CB8AC3E}">
        <p14:creationId xmlns:p14="http://schemas.microsoft.com/office/powerpoint/2010/main" val="9083426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4FAF7-DDA1-4A0A-A33E-E5984D3269F8}" type="datetimeFigureOut">
              <a:rPr lang="ml-IN" smtClean="0"/>
              <a:t>2/1/2023</a:t>
            </a:fld>
            <a:endParaRPr lang="ml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ml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2F819-B074-468F-A261-558F3BA1423F}" type="slidenum">
              <a:rPr lang="ml-IN" smtClean="0"/>
              <a:t>‹#›</a:t>
            </a:fld>
            <a:endParaRPr lang="ml-IN"/>
          </a:p>
        </p:txBody>
      </p:sp>
    </p:spTree>
    <p:extLst>
      <p:ext uri="{BB962C8B-B14F-4D97-AF65-F5344CB8AC3E}">
        <p14:creationId xmlns:p14="http://schemas.microsoft.com/office/powerpoint/2010/main" val="34757127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2BA4FAF7-DDA1-4A0A-A33E-E5984D3269F8}" type="datetimeFigureOut">
              <a:rPr lang="ml-IN" smtClean="0"/>
              <a:t>2/1/2023</a:t>
            </a:fld>
            <a:endParaRPr lang="ml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ml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8842F819-B074-468F-A261-558F3BA1423F}" type="slidenum">
              <a:rPr lang="ml-IN" smtClean="0"/>
              <a:t>‹#›</a:t>
            </a:fld>
            <a:endParaRPr lang="ml-IN"/>
          </a:p>
        </p:txBody>
      </p:sp>
    </p:spTree>
    <p:extLst>
      <p:ext uri="{BB962C8B-B14F-4D97-AF65-F5344CB8AC3E}">
        <p14:creationId xmlns:p14="http://schemas.microsoft.com/office/powerpoint/2010/main" val="506598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  <p:sldLayoutId id="2147483864" r:id="rId12"/>
    <p:sldLayoutId id="2147483865" r:id="rId13"/>
    <p:sldLayoutId id="2147483866" r:id="rId14"/>
    <p:sldLayoutId id="2147483867" r:id="rId15"/>
    <p:sldLayoutId id="2147483868" r:id="rId16"/>
    <p:sldLayoutId id="214748386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0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2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webm"/><Relationship Id="rId1" Type="http://schemas.microsoft.com/office/2007/relationships/media" Target="../media/media2.webm"/><Relationship Id="rId5" Type="http://schemas.openxmlformats.org/officeDocument/2006/relationships/image" Target="../media/image13.png"/><Relationship Id="rId4" Type="http://schemas.openxmlformats.org/officeDocument/2006/relationships/image" Target="../media/image1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27F094-E7EF-8EF5-A2AC-AC1B9015D6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014412"/>
            <a:ext cx="9346163" cy="1523515"/>
          </a:xfrm>
        </p:spPr>
        <p:txBody>
          <a:bodyPr/>
          <a:lstStyle/>
          <a:p>
            <a:r>
              <a:rPr lang="en-US" dirty="0"/>
              <a:t>DENSITY-BASED TRAFFIC CONTROL SYSTEM</a:t>
            </a:r>
            <a:endParaRPr lang="ml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C2251C-2BC2-D379-6A55-01CE7801734E}"/>
              </a:ext>
            </a:extLst>
          </p:cNvPr>
          <p:cNvSpPr txBox="1"/>
          <p:nvPr/>
        </p:nvSpPr>
        <p:spPr>
          <a:xfrm flipH="1">
            <a:off x="2101164" y="2782277"/>
            <a:ext cx="1009083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Student investigators:                                              Project Guide :      </a:t>
            </a:r>
          </a:p>
          <a:p>
            <a:r>
              <a:rPr lang="en-US" dirty="0"/>
              <a:t>           Ahammedunny Navas                                               </a:t>
            </a:r>
            <a:r>
              <a:rPr lang="en-US" dirty="0" err="1"/>
              <a:t>Prof.Belma</a:t>
            </a:r>
            <a:r>
              <a:rPr lang="en-US" dirty="0"/>
              <a:t> Joseph</a:t>
            </a:r>
          </a:p>
          <a:p>
            <a:r>
              <a:rPr lang="en-US" dirty="0"/>
              <a:t>           Arjun R                                                                              Assistant Professor</a:t>
            </a:r>
          </a:p>
          <a:p>
            <a:r>
              <a:rPr lang="en-US" dirty="0"/>
              <a:t>	 </a:t>
            </a:r>
            <a:r>
              <a:rPr lang="en-US" dirty="0" err="1"/>
              <a:t>Abhinand</a:t>
            </a:r>
            <a:r>
              <a:rPr lang="en-US" dirty="0"/>
              <a:t> Dinesh                                                          ECE Department </a:t>
            </a:r>
          </a:p>
          <a:p>
            <a:r>
              <a:rPr lang="en-US" dirty="0"/>
              <a:t>	 </a:t>
            </a:r>
            <a:r>
              <a:rPr lang="en-US" dirty="0" err="1"/>
              <a:t>Ashil</a:t>
            </a:r>
            <a:r>
              <a:rPr lang="en-US" dirty="0"/>
              <a:t> </a:t>
            </a:r>
            <a:r>
              <a:rPr lang="en-US" dirty="0" err="1"/>
              <a:t>Siby</a:t>
            </a:r>
            <a:endParaRPr lang="en-US" dirty="0"/>
          </a:p>
          <a:p>
            <a:r>
              <a:rPr lang="en-US" dirty="0"/>
              <a:t>										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CLASS:S7LA</a:t>
            </a:r>
          </a:p>
        </p:txBody>
      </p:sp>
      <p:pic>
        <p:nvPicPr>
          <p:cNvPr id="10" name="Picture 9" descr="A picture containing logo&#10;&#10;Description automatically generated">
            <a:extLst>
              <a:ext uri="{FF2B5EF4-FFF2-40B4-BE49-F238E27FC236}">
                <a16:creationId xmlns:a16="http://schemas.microsoft.com/office/drawing/2014/main" id="{051E26FD-C393-9823-78CD-7DA73988E2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012" y="341923"/>
            <a:ext cx="914401" cy="828675"/>
          </a:xfrm>
          <a:prstGeom prst="rect">
            <a:avLst/>
          </a:prstGeom>
        </p:spPr>
      </p:pic>
      <p:pic>
        <p:nvPicPr>
          <p:cNvPr id="12" name="Picture 11" descr="A picture containing diagram&#10;&#10;Description automatically generated">
            <a:extLst>
              <a:ext uri="{FF2B5EF4-FFF2-40B4-BE49-F238E27FC236}">
                <a16:creationId xmlns:a16="http://schemas.microsoft.com/office/drawing/2014/main" id="{8DBB7063-CEFC-0A88-4E34-00C181B247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8261" y="466725"/>
            <a:ext cx="1638299" cy="109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9552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C9C7FAD4-144C-C08F-F1CD-01D8C8DBBF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838871" y="-1002324"/>
            <a:ext cx="13118096" cy="175259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SIMULATION USING STM32F103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bandicam 2023-01-02 23-28-45-886">
            <a:hlinkClick r:id="" action="ppaction://media"/>
            <a:extLst>
              <a:ext uri="{FF2B5EF4-FFF2-40B4-BE49-F238E27FC236}">
                <a16:creationId xmlns:a16="http://schemas.microsoft.com/office/drawing/2014/main" id="{242C322D-4379-6E72-61F7-C4ED8E8AEE4E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27349" y="843581"/>
            <a:ext cx="10429181" cy="5396446"/>
          </a:xfrm>
        </p:spPr>
      </p:pic>
    </p:spTree>
    <p:extLst>
      <p:ext uri="{BB962C8B-B14F-4D97-AF65-F5344CB8AC3E}">
        <p14:creationId xmlns:p14="http://schemas.microsoft.com/office/powerpoint/2010/main" val="4185742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6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7CD2F605-77BD-4D9C-BC95-97EB75D69D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6" name="Freeform 6">
              <a:extLst>
                <a:ext uri="{FF2B5EF4-FFF2-40B4-BE49-F238E27FC236}">
                  <a16:creationId xmlns:a16="http://schemas.microsoft.com/office/drawing/2014/main" id="{40259AB5-8B5C-4CD4-AE10-7A177BB738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7" name="Freeform 7">
              <a:extLst>
                <a:ext uri="{FF2B5EF4-FFF2-40B4-BE49-F238E27FC236}">
                  <a16:creationId xmlns:a16="http://schemas.microsoft.com/office/drawing/2014/main" id="{DB110D97-363A-40D5-98E8-D367DFCFB2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8" name="Freeform 9">
              <a:extLst>
                <a:ext uri="{FF2B5EF4-FFF2-40B4-BE49-F238E27FC236}">
                  <a16:creationId xmlns:a16="http://schemas.microsoft.com/office/drawing/2014/main" id="{30DC9DB4-96D0-47E9-A6E5-1590DED848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9" name="Freeform 10">
              <a:extLst>
                <a:ext uri="{FF2B5EF4-FFF2-40B4-BE49-F238E27FC236}">
                  <a16:creationId xmlns:a16="http://schemas.microsoft.com/office/drawing/2014/main" id="{8CA317D7-424B-4887-BEDF-18EF7915C5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30" name="Freeform 11">
              <a:extLst>
                <a:ext uri="{FF2B5EF4-FFF2-40B4-BE49-F238E27FC236}">
                  <a16:creationId xmlns:a16="http://schemas.microsoft.com/office/drawing/2014/main" id="{ACF40F67-B16B-4E7F-A595-0EF370063D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31" name="Freeform 12">
              <a:extLst>
                <a:ext uri="{FF2B5EF4-FFF2-40B4-BE49-F238E27FC236}">
                  <a16:creationId xmlns:a16="http://schemas.microsoft.com/office/drawing/2014/main" id="{EB2264F1-4BB6-4403-A681-A463AA7303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0" name="Title 19">
            <a:extLst>
              <a:ext uri="{FF2B5EF4-FFF2-40B4-BE49-F238E27FC236}">
                <a16:creationId xmlns:a16="http://schemas.microsoft.com/office/drawing/2014/main" id="{C9C7FAD4-144C-C08F-F1CD-01D8C8DBBF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9954" y="4136461"/>
            <a:ext cx="9455148" cy="770472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r">
              <a:lnSpc>
                <a:spcPct val="90000"/>
              </a:lnSpc>
            </a:pPr>
            <a:r>
              <a:rPr lang="en-US" sz="4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CR7 VS MESSI IMAGE CLASSIFICATION</a:t>
            </a:r>
          </a:p>
        </p:txBody>
      </p:sp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FE1EA85B-48FE-F3F1-73D5-281C8B06C47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92" b="3"/>
          <a:stretch/>
        </p:blipFill>
        <p:spPr>
          <a:xfrm>
            <a:off x="3093636" y="303248"/>
            <a:ext cx="3744922" cy="3728438"/>
          </a:xfrm>
          <a:custGeom>
            <a:avLst/>
            <a:gdLst/>
            <a:ahLst/>
            <a:cxnLst/>
            <a:rect l="l" t="t" r="r" b="b"/>
            <a:pathLst>
              <a:path w="3744922" h="3728438">
                <a:moveTo>
                  <a:pt x="163306" y="0"/>
                </a:moveTo>
                <a:lnTo>
                  <a:pt x="3744922" y="0"/>
                </a:lnTo>
                <a:lnTo>
                  <a:pt x="3744922" y="3728438"/>
                </a:lnTo>
                <a:lnTo>
                  <a:pt x="163306" y="3728438"/>
                </a:lnTo>
                <a:cubicBezTo>
                  <a:pt x="73115" y="3728438"/>
                  <a:pt x="0" y="3655323"/>
                  <a:pt x="0" y="3565132"/>
                </a:cubicBezTo>
                <a:lnTo>
                  <a:pt x="0" y="163306"/>
                </a:lnTo>
                <a:cubicBezTo>
                  <a:pt x="0" y="73115"/>
                  <a:pt x="73115" y="0"/>
                  <a:pt x="163306" y="0"/>
                </a:cubicBezTo>
                <a:close/>
              </a:path>
            </a:pathLst>
          </a:cu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pic>
        <p:nvPicPr>
          <p:cNvPr id="6" name="Picture 5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581C95AB-90B8-534B-A8AA-79E7232E1B8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659" b="2"/>
          <a:stretch/>
        </p:blipFill>
        <p:spPr>
          <a:xfrm>
            <a:off x="6838558" y="303248"/>
            <a:ext cx="3742633" cy="3728438"/>
          </a:xfrm>
          <a:custGeom>
            <a:avLst/>
            <a:gdLst/>
            <a:ahLst/>
            <a:cxnLst/>
            <a:rect l="l" t="t" r="r" b="b"/>
            <a:pathLst>
              <a:path w="3742633" h="3728438">
                <a:moveTo>
                  <a:pt x="0" y="0"/>
                </a:moveTo>
                <a:lnTo>
                  <a:pt x="3579327" y="0"/>
                </a:lnTo>
                <a:cubicBezTo>
                  <a:pt x="3669518" y="0"/>
                  <a:pt x="3742633" y="73115"/>
                  <a:pt x="3742633" y="163306"/>
                </a:cubicBezTo>
                <a:lnTo>
                  <a:pt x="3742633" y="3565132"/>
                </a:lnTo>
                <a:cubicBezTo>
                  <a:pt x="3742633" y="3655323"/>
                  <a:pt x="3669518" y="3728438"/>
                  <a:pt x="3579327" y="3728438"/>
                </a:cubicBezTo>
                <a:lnTo>
                  <a:pt x="0" y="3728438"/>
                </a:lnTo>
                <a:close/>
              </a:path>
            </a:pathLst>
          </a:cu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23081862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roup 56">
            <a:extLst>
              <a:ext uri="{FF2B5EF4-FFF2-40B4-BE49-F238E27FC236}">
                <a16:creationId xmlns:a16="http://schemas.microsoft.com/office/drawing/2014/main" id="{7CD2F605-77BD-4D9C-BC95-97EB75D69D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58" name="Freeform 6">
              <a:extLst>
                <a:ext uri="{FF2B5EF4-FFF2-40B4-BE49-F238E27FC236}">
                  <a16:creationId xmlns:a16="http://schemas.microsoft.com/office/drawing/2014/main" id="{40259AB5-8B5C-4CD4-AE10-7A177BB738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59" name="Freeform 7">
              <a:extLst>
                <a:ext uri="{FF2B5EF4-FFF2-40B4-BE49-F238E27FC236}">
                  <a16:creationId xmlns:a16="http://schemas.microsoft.com/office/drawing/2014/main" id="{DB110D97-363A-40D5-98E8-D367DFCFB2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60" name="Freeform 9">
              <a:extLst>
                <a:ext uri="{FF2B5EF4-FFF2-40B4-BE49-F238E27FC236}">
                  <a16:creationId xmlns:a16="http://schemas.microsoft.com/office/drawing/2014/main" id="{30DC9DB4-96D0-47E9-A6E5-1590DED848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61" name="Freeform 10">
              <a:extLst>
                <a:ext uri="{FF2B5EF4-FFF2-40B4-BE49-F238E27FC236}">
                  <a16:creationId xmlns:a16="http://schemas.microsoft.com/office/drawing/2014/main" id="{8CA317D7-424B-4887-BEDF-18EF7915C5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62" name="Freeform 11">
              <a:extLst>
                <a:ext uri="{FF2B5EF4-FFF2-40B4-BE49-F238E27FC236}">
                  <a16:creationId xmlns:a16="http://schemas.microsoft.com/office/drawing/2014/main" id="{ACF40F67-B16B-4E7F-A595-0EF370063D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63" name="Freeform 12">
              <a:extLst>
                <a:ext uri="{FF2B5EF4-FFF2-40B4-BE49-F238E27FC236}">
                  <a16:creationId xmlns:a16="http://schemas.microsoft.com/office/drawing/2014/main" id="{EB2264F1-4BB6-4403-A681-A463AA7303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0" name="Title 19">
            <a:extLst>
              <a:ext uri="{FF2B5EF4-FFF2-40B4-BE49-F238E27FC236}">
                <a16:creationId xmlns:a16="http://schemas.microsoft.com/office/drawing/2014/main" id="{C9C7FAD4-144C-C08F-F1CD-01D8C8DBBF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7843" y="4690533"/>
            <a:ext cx="7535180" cy="77047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>
              <a:lnSpc>
                <a:spcPct val="90000"/>
              </a:lnSpc>
            </a:pPr>
            <a:r>
              <a:rPr lang="en-US" sz="3400"/>
              <a:t>CAR VS BIKE IMAGE CLASSIFICATION</a:t>
            </a:r>
          </a:p>
        </p:txBody>
      </p:sp>
      <p:pic>
        <p:nvPicPr>
          <p:cNvPr id="3" name="Picture 2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CF274A61-50DB-323A-8198-77105938BC2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19" r="-1" b="761"/>
          <a:stretch/>
        </p:blipFill>
        <p:spPr>
          <a:xfrm>
            <a:off x="6876159" y="608014"/>
            <a:ext cx="4579239" cy="3728438"/>
          </a:xfrm>
          <a:custGeom>
            <a:avLst/>
            <a:gdLst/>
            <a:ahLst/>
            <a:cxnLst/>
            <a:rect l="l" t="t" r="r" b="b"/>
            <a:pathLst>
              <a:path w="4579239" h="3728438">
                <a:moveTo>
                  <a:pt x="0" y="0"/>
                </a:moveTo>
                <a:lnTo>
                  <a:pt x="4415933" y="0"/>
                </a:lnTo>
                <a:cubicBezTo>
                  <a:pt x="4506124" y="0"/>
                  <a:pt x="4579239" y="73115"/>
                  <a:pt x="4579239" y="163306"/>
                </a:cubicBezTo>
                <a:lnTo>
                  <a:pt x="4579239" y="3565132"/>
                </a:lnTo>
                <a:cubicBezTo>
                  <a:pt x="4579239" y="3655323"/>
                  <a:pt x="4506124" y="3728438"/>
                  <a:pt x="4415933" y="3728438"/>
                </a:cubicBezTo>
                <a:lnTo>
                  <a:pt x="0" y="3728438"/>
                </a:lnTo>
                <a:close/>
              </a:path>
            </a:pathLst>
          </a:cu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A6F9A66-9A7D-E84C-31B1-C328A0A4715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76" r="12783" b="3"/>
          <a:stretch/>
        </p:blipFill>
        <p:spPr>
          <a:xfrm>
            <a:off x="3967843" y="608014"/>
            <a:ext cx="2908316" cy="3728438"/>
          </a:xfrm>
          <a:custGeom>
            <a:avLst/>
            <a:gdLst/>
            <a:ahLst/>
            <a:cxnLst/>
            <a:rect l="l" t="t" r="r" b="b"/>
            <a:pathLst>
              <a:path w="2908316" h="3728438">
                <a:moveTo>
                  <a:pt x="163306" y="0"/>
                </a:moveTo>
                <a:lnTo>
                  <a:pt x="2908316" y="0"/>
                </a:lnTo>
                <a:lnTo>
                  <a:pt x="2908316" y="3728438"/>
                </a:lnTo>
                <a:lnTo>
                  <a:pt x="163306" y="3728438"/>
                </a:lnTo>
                <a:cubicBezTo>
                  <a:pt x="73115" y="3728438"/>
                  <a:pt x="0" y="3655323"/>
                  <a:pt x="0" y="3565132"/>
                </a:cubicBezTo>
                <a:lnTo>
                  <a:pt x="0" y="163306"/>
                </a:lnTo>
                <a:cubicBezTo>
                  <a:pt x="0" y="73115"/>
                  <a:pt x="73115" y="0"/>
                  <a:pt x="163306" y="0"/>
                </a:cubicBezTo>
                <a:close/>
              </a:path>
            </a:pathLst>
          </a:cu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617556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28A4A409-9242-444A-AC1F-809866828B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28" name="Freeform 6">
              <a:extLst>
                <a:ext uri="{FF2B5EF4-FFF2-40B4-BE49-F238E27FC236}">
                  <a16:creationId xmlns:a16="http://schemas.microsoft.com/office/drawing/2014/main" id="{ABF65108-5AB6-40BD-BCAF-526D8E3091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9" name="Freeform 7">
              <a:extLst>
                <a:ext uri="{FF2B5EF4-FFF2-40B4-BE49-F238E27FC236}">
                  <a16:creationId xmlns:a16="http://schemas.microsoft.com/office/drawing/2014/main" id="{C77C904B-BC3A-472F-BB70-8750D41E41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30" name="Freeform 8">
              <a:extLst>
                <a:ext uri="{FF2B5EF4-FFF2-40B4-BE49-F238E27FC236}">
                  <a16:creationId xmlns:a16="http://schemas.microsoft.com/office/drawing/2014/main" id="{E910D569-2CFD-4010-B886-2F31BB8EC9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31" name="Freeform 9">
              <a:extLst>
                <a:ext uri="{FF2B5EF4-FFF2-40B4-BE49-F238E27FC236}">
                  <a16:creationId xmlns:a16="http://schemas.microsoft.com/office/drawing/2014/main" id="{5A816932-FBAD-46C0-AA92-336589A5A9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32" name="Freeform 10">
              <a:extLst>
                <a:ext uri="{FF2B5EF4-FFF2-40B4-BE49-F238E27FC236}">
                  <a16:creationId xmlns:a16="http://schemas.microsoft.com/office/drawing/2014/main" id="{3D914BDD-E5E0-4DFB-8072-5B498F94A6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33" name="Freeform 11">
              <a:extLst>
                <a:ext uri="{FF2B5EF4-FFF2-40B4-BE49-F238E27FC236}">
                  <a16:creationId xmlns:a16="http://schemas.microsoft.com/office/drawing/2014/main" id="{ED9E392E-46C2-4B84-A121-9B2BC452F0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0" name="Title 19">
            <a:extLst>
              <a:ext uri="{FF2B5EF4-FFF2-40B4-BE49-F238E27FC236}">
                <a16:creationId xmlns:a16="http://schemas.microsoft.com/office/drawing/2014/main" id="{C9C7FAD4-144C-C08F-F1CD-01D8C8DBBF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2" y="685800"/>
            <a:ext cx="2812385" cy="175259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VEHICLE DETECTION AND COUNT </a:t>
            </a:r>
          </a:p>
        </p:txBody>
      </p:sp>
      <p:sp>
        <p:nvSpPr>
          <p:cNvPr id="24" name="Content Placeholder 23">
            <a:extLst>
              <a:ext uri="{FF2B5EF4-FFF2-40B4-BE49-F238E27FC236}">
                <a16:creationId xmlns:a16="http://schemas.microsoft.com/office/drawing/2014/main" id="{B4BA6988-D672-9B9E-5721-2856531175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2666999"/>
            <a:ext cx="2812387" cy="3124201"/>
          </a:xfrm>
        </p:spPr>
        <p:txBody>
          <a:bodyPr>
            <a:normAutofit/>
          </a:bodyPr>
          <a:lstStyle/>
          <a:p>
            <a:endParaRPr lang="en-US" sz="1800"/>
          </a:p>
        </p:txBody>
      </p:sp>
      <p:sp>
        <p:nvSpPr>
          <p:cNvPr id="35" name="Rounded Rectangle 16">
            <a:extLst>
              <a:ext uri="{FF2B5EF4-FFF2-40B4-BE49-F238E27FC236}">
                <a16:creationId xmlns:a16="http://schemas.microsoft.com/office/drawing/2014/main" id="{21ECAAB0-702B-4C08-B30F-0AFAC3479A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1162" y="648931"/>
            <a:ext cx="6881862" cy="5231964"/>
          </a:xfrm>
          <a:prstGeom prst="roundRect">
            <a:avLst>
              <a:gd name="adj" fmla="val 4834"/>
            </a:avLst>
          </a:prstGeom>
          <a:solidFill>
            <a:schemeClr val="bg1"/>
          </a:solidFill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Screencast from 02-01-23 08_26_50 PM IST">
            <a:hlinkClick r:id="" action="ppaction://media"/>
            <a:extLst>
              <a:ext uri="{FF2B5EF4-FFF2-40B4-BE49-F238E27FC236}">
                <a16:creationId xmlns:a16="http://schemas.microsoft.com/office/drawing/2014/main" id="{9EBF646F-60C1-BE0F-5AB2-774610E3845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941202" y="1413911"/>
            <a:ext cx="6237359" cy="3742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983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29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9">
            <a:extLst>
              <a:ext uri="{FF2B5EF4-FFF2-40B4-BE49-F238E27FC236}">
                <a16:creationId xmlns:a16="http://schemas.microsoft.com/office/drawing/2014/main" id="{4792A6B9-2558-2A90-8C41-6461981B0FC7}"/>
              </a:ext>
            </a:extLst>
          </p:cNvPr>
          <p:cNvSpPr txBox="1">
            <a:spLocks/>
          </p:cNvSpPr>
          <p:nvPr/>
        </p:nvSpPr>
        <p:spPr>
          <a:xfrm>
            <a:off x="1134785" y="1463040"/>
            <a:ext cx="9905998" cy="58283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en-IN" sz="1800" dirty="0"/>
          </a:p>
          <a:p>
            <a:endParaRPr lang="en-IN" sz="1800" dirty="0"/>
          </a:p>
          <a:p>
            <a:endParaRPr lang="en-IN" sz="1800" dirty="0"/>
          </a:p>
          <a:p>
            <a:endParaRPr lang="en-IN" sz="1800" dirty="0"/>
          </a:p>
          <a:p>
            <a:endParaRPr lang="en-IN" sz="1800" dirty="0"/>
          </a:p>
          <a:p>
            <a:endParaRPr lang="en-IN" sz="1800" dirty="0"/>
          </a:p>
          <a:p>
            <a:endParaRPr lang="en-IN" sz="1800" dirty="0"/>
          </a:p>
          <a:p>
            <a:endParaRPr lang="en-IN" sz="1800" dirty="0"/>
          </a:p>
          <a:p>
            <a:endParaRPr lang="en-IN" sz="1800" dirty="0"/>
          </a:p>
          <a:p>
            <a:endParaRPr lang="en-US" sz="18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830CE4E-91AF-3A74-D983-D4442233BA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5976" y="2651568"/>
            <a:ext cx="6019800" cy="1143000"/>
          </a:xfrm>
        </p:spPr>
        <p:txBody>
          <a:bodyPr>
            <a:noAutofit/>
          </a:bodyPr>
          <a:lstStyle/>
          <a:p>
            <a:r>
              <a:rPr lang="en-IN" sz="7200" dirty="0"/>
              <a:t>THANK YOU</a:t>
            </a:r>
            <a:endParaRPr lang="ml-IN" sz="7200" dirty="0"/>
          </a:p>
        </p:txBody>
      </p:sp>
    </p:spTree>
    <p:extLst>
      <p:ext uri="{BB962C8B-B14F-4D97-AF65-F5344CB8AC3E}">
        <p14:creationId xmlns:p14="http://schemas.microsoft.com/office/powerpoint/2010/main" val="32291223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C9C7FAD4-144C-C08F-F1CD-01D8C8DBBF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1734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IN" sz="3200" dirty="0"/>
              <a:t>INTRODUCTION</a:t>
            </a:r>
            <a:endParaRPr lang="en-US" sz="32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4453F90-B6A7-EF06-E4AD-75261CA38C2E}"/>
              </a:ext>
            </a:extLst>
          </p:cNvPr>
          <p:cNvSpPr txBox="1"/>
          <p:nvPr/>
        </p:nvSpPr>
        <p:spPr>
          <a:xfrm>
            <a:off x="1141412" y="2880440"/>
            <a:ext cx="1096047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Focuses on switching the traffic light based on the vehicle density.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Uses the image processing technique to monitor the vehicles.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Implementing separate traffic control systems for day and night.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Developing  traffic control mechanism on rainy days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ml-IN" dirty="0"/>
          </a:p>
        </p:txBody>
      </p:sp>
    </p:spTree>
    <p:extLst>
      <p:ext uri="{BB962C8B-B14F-4D97-AF65-F5344CB8AC3E}">
        <p14:creationId xmlns:p14="http://schemas.microsoft.com/office/powerpoint/2010/main" val="27717148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C9C7FAD4-144C-C08F-F1CD-01D8C8DBBF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172772"/>
            <a:ext cx="9905998" cy="19050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IN" sz="3200" dirty="0"/>
              <a:t>PROPOSED TOOLS FOR THE PROJECT</a:t>
            </a:r>
            <a:endParaRPr lang="en-US" sz="3200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87BD4E7-FD10-63E8-41A3-1A7C0FF3B92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906760" y="2645911"/>
            <a:ext cx="4876800" cy="3589024"/>
          </a:xfrm>
        </p:spPr>
        <p:txBody>
          <a:bodyPr>
            <a:normAutofit fontScale="70000" lnSpcReduction="20000"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</a:t>
            </a:r>
          </a:p>
          <a:p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OPENCV</a:t>
            </a:r>
          </a:p>
          <a:p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KERAS</a:t>
            </a:r>
          </a:p>
          <a:p>
            <a:pPr marL="0" indent="0">
              <a:buNone/>
            </a:pP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TENSORFLOW</a:t>
            </a:r>
          </a:p>
          <a:p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ALTIUM</a:t>
            </a:r>
          </a:p>
          <a:p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STM32 CUBE IDE</a:t>
            </a:r>
          </a:p>
          <a:p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b="1" dirty="0">
                <a:latin typeface="Times New Roman" panose="02020603050405020304" pitchFamily="18" charset="0"/>
              </a:rPr>
              <a:t>PROTEUS</a:t>
            </a:r>
            <a:endParaRPr lang="ml-IN" b="1" dirty="0">
              <a:latin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34D661-5D9D-7368-8DE5-5580B81EEC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0610" y="3263347"/>
            <a:ext cx="4876800" cy="3124200"/>
          </a:xfrm>
        </p:spPr>
        <p:txBody>
          <a:bodyPr>
            <a:normAutofit fontScale="70000" lnSpcReduction="20000"/>
          </a:bodyPr>
          <a:lstStyle/>
          <a:p>
            <a:endParaRPr lang="ml-IN" dirty="0"/>
          </a:p>
        </p:txBody>
      </p:sp>
      <p:sp>
        <p:nvSpPr>
          <p:cNvPr id="4" name="Title 19">
            <a:extLst>
              <a:ext uri="{FF2B5EF4-FFF2-40B4-BE49-F238E27FC236}">
                <a16:creationId xmlns:a16="http://schemas.microsoft.com/office/drawing/2014/main" id="{7357F0A1-74EA-7003-C927-6B7BC4D1DB4F}"/>
              </a:ext>
            </a:extLst>
          </p:cNvPr>
          <p:cNvSpPr txBox="1">
            <a:spLocks/>
          </p:cNvSpPr>
          <p:nvPr/>
        </p:nvSpPr>
        <p:spPr>
          <a:xfrm>
            <a:off x="1906760" y="1774006"/>
            <a:ext cx="4727579" cy="6075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sz="2400" dirty="0">
                <a:solidFill>
                  <a:schemeClr val="tx1"/>
                </a:solidFill>
              </a:rPr>
              <a:t>SOFTWARE TOOLS</a:t>
            </a:r>
            <a:endParaRPr 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91480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C9C7FAD4-144C-C08F-F1CD-01D8C8DBBF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172772"/>
            <a:ext cx="9905998" cy="19050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IN" sz="3200" dirty="0"/>
              <a:t>PROPOSED TOOLS FOR THE PROJECT</a:t>
            </a:r>
            <a:endParaRPr lang="en-US" sz="3200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3089390-0B98-C27E-E598-C32E69BEA2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45029" y="2463791"/>
            <a:ext cx="4973183" cy="3327410"/>
          </a:xfrm>
        </p:spPr>
        <p:txBody>
          <a:bodyPr>
            <a:normAutofit fontScale="25000" lnSpcReduction="20000"/>
          </a:bodyPr>
          <a:lstStyle/>
          <a:p>
            <a:pPr marL="0" indent="0">
              <a:buNone/>
            </a:pPr>
            <a:endParaRPr lang="en-IN" dirty="0"/>
          </a:p>
          <a:p>
            <a:endParaRPr lang="ml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34D661-5D9D-7368-8DE5-5580B81EEC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106054" y="2952121"/>
            <a:ext cx="4876800" cy="3124200"/>
          </a:xfrm>
        </p:spPr>
        <p:txBody>
          <a:bodyPr>
            <a:normAutofit fontScale="25000" lnSpcReduction="20000"/>
          </a:bodyPr>
          <a:lstStyle/>
          <a:p>
            <a:pPr marL="0" indent="0">
              <a:buNone/>
            </a:pPr>
            <a:endParaRPr lang="en-IN" b="1" dirty="0"/>
          </a:p>
          <a:p>
            <a:pPr marL="0" indent="0">
              <a:buNone/>
            </a:pPr>
            <a:endParaRPr lang="en-IN" sz="55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5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RASPBERRY PI</a:t>
            </a:r>
          </a:p>
          <a:p>
            <a:endParaRPr lang="en-IN" sz="55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5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LDR SENSOR</a:t>
            </a:r>
          </a:p>
          <a:p>
            <a:pPr marL="0" indent="0">
              <a:buNone/>
            </a:pPr>
            <a:endParaRPr lang="en-IN" sz="55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5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SEVEN SEGMENT</a:t>
            </a:r>
          </a:p>
          <a:p>
            <a:endParaRPr lang="en-IN" sz="55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5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MICRO CONTROLLER (STM32F301)</a:t>
            </a:r>
          </a:p>
          <a:p>
            <a:endParaRPr lang="en-IN" sz="55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5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RAIN SENSOR</a:t>
            </a:r>
          </a:p>
          <a:p>
            <a:endParaRPr lang="en-IN" sz="55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5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CAMERA MODULE</a:t>
            </a:r>
          </a:p>
          <a:p>
            <a:endParaRPr lang="en-IN" b="1" dirty="0"/>
          </a:p>
          <a:p>
            <a:pPr marL="0" indent="0">
              <a:buNone/>
            </a:pPr>
            <a:endParaRPr lang="en-IN" b="1" dirty="0"/>
          </a:p>
          <a:p>
            <a:endParaRPr lang="en-IN" b="1" dirty="0"/>
          </a:p>
          <a:p>
            <a:endParaRPr lang="en-IN" b="1" dirty="0"/>
          </a:p>
          <a:p>
            <a:endParaRPr lang="en-IN" b="1" dirty="0"/>
          </a:p>
          <a:p>
            <a:endParaRPr lang="ml-IN" b="1" dirty="0"/>
          </a:p>
        </p:txBody>
      </p:sp>
      <p:sp>
        <p:nvSpPr>
          <p:cNvPr id="5" name="Title 19">
            <a:extLst>
              <a:ext uri="{FF2B5EF4-FFF2-40B4-BE49-F238E27FC236}">
                <a16:creationId xmlns:a16="http://schemas.microsoft.com/office/drawing/2014/main" id="{B9FEA7E9-C5C3-3E8A-019E-37F1E794BD16}"/>
              </a:ext>
            </a:extLst>
          </p:cNvPr>
          <p:cNvSpPr txBox="1">
            <a:spLocks/>
          </p:cNvSpPr>
          <p:nvPr/>
        </p:nvSpPr>
        <p:spPr>
          <a:xfrm>
            <a:off x="2106054" y="1854933"/>
            <a:ext cx="4727579" cy="6088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sz="2400" dirty="0">
                <a:solidFill>
                  <a:schemeClr val="tx1"/>
                </a:solidFill>
              </a:rPr>
              <a:t>HARDWARE COMPONENTS</a:t>
            </a:r>
            <a:endParaRPr 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55411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C9C7FAD4-144C-C08F-F1CD-01D8C8DBBF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1734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IN" sz="3200" dirty="0"/>
              <a:t>BLOCK DIAGRAM</a:t>
            </a:r>
            <a:endParaRPr lang="en-US" sz="32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488CC56-D895-DE2E-2CF7-A4B8A7AD42CA}"/>
              </a:ext>
            </a:extLst>
          </p:cNvPr>
          <p:cNvGrpSpPr>
            <a:grpSpLocks/>
          </p:cNvGrpSpPr>
          <p:nvPr/>
        </p:nvGrpSpPr>
        <p:grpSpPr bwMode="auto">
          <a:xfrm>
            <a:off x="3578686" y="1783080"/>
            <a:ext cx="5874387" cy="4825998"/>
            <a:chOff x="18407" y="2393"/>
            <a:chExt cx="53981" cy="4470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702BAE9-AC1D-C3D3-A057-2B42E838C2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407" y="9073"/>
              <a:ext cx="12361" cy="578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 rot="0" vert="horz" wrap="square" lIns="91425" tIns="91425" rIns="91425" bIns="91425" anchor="ctr" anchorCtr="0" upright="1">
              <a:noAutofit/>
            </a:bodyPr>
            <a:lstStyle/>
            <a:p>
              <a:r>
                <a:rPr lang="en-US" sz="1400"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</a:rPr>
                <a:t>      Camera</a:t>
              </a:r>
              <a:endParaRPr lang="en-US" sz="10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5" name="Right Arrow 5">
              <a:extLst>
                <a:ext uri="{FF2B5EF4-FFF2-40B4-BE49-F238E27FC236}">
                  <a16:creationId xmlns:a16="http://schemas.microsoft.com/office/drawing/2014/main" id="{D22F502A-0CAD-1DBF-61D5-B5FEA855E7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771" y="11140"/>
              <a:ext cx="7136" cy="1591"/>
            </a:xfrm>
            <a:prstGeom prst="rightArrow">
              <a:avLst>
                <a:gd name="adj1" fmla="val 50000"/>
                <a:gd name="adj2" fmla="val 50006"/>
              </a:avLst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 rot="0" vert="horz" wrap="square" lIns="91425" tIns="91425" rIns="91425" bIns="91425" anchor="ctr" anchorCtr="0" upright="1">
              <a:noAutofit/>
            </a:bodyPr>
            <a:lstStyle/>
            <a:p>
              <a:r>
                <a:rPr lang="en-US" sz="10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 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83FA43E-C636-7831-37EB-889D7E6C7A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909" y="9189"/>
              <a:ext cx="15795" cy="622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 rot="0" vert="horz" wrap="square" lIns="91425" tIns="91425" rIns="91425" bIns="91425" anchor="ctr" anchorCtr="0" upright="1">
              <a:noAutofit/>
            </a:bodyPr>
            <a:lstStyle/>
            <a:p>
              <a:r>
                <a:rPr lang="en-US" sz="1400"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</a:rPr>
                <a:t>    Raspberry Pi</a:t>
              </a:r>
              <a:endParaRPr lang="en-US" sz="10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7" name="Down Arrow 7">
              <a:extLst>
                <a:ext uri="{FF2B5EF4-FFF2-40B4-BE49-F238E27FC236}">
                  <a16:creationId xmlns:a16="http://schemas.microsoft.com/office/drawing/2014/main" id="{E802EA38-50BA-6281-C74A-A018644027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49" y="15411"/>
              <a:ext cx="1914" cy="9189"/>
            </a:xfrm>
            <a:prstGeom prst="downArrow">
              <a:avLst>
                <a:gd name="adj1" fmla="val 50000"/>
                <a:gd name="adj2" fmla="val 50010"/>
              </a:avLst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 rot="0" vert="horz" wrap="square" lIns="91425" tIns="91425" rIns="91425" bIns="91425" anchor="ctr" anchorCtr="0" upright="1">
              <a:noAutofit/>
            </a:bodyPr>
            <a:lstStyle/>
            <a:p>
              <a:r>
                <a:rPr lang="en-IN" sz="10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 </a:t>
              </a:r>
              <a:endParaRPr lang="en-US" sz="10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B6B88F6-12FA-D948-9FCB-A4CE0BF46A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908" y="25080"/>
              <a:ext cx="15795" cy="10914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 rot="0" vert="horz" wrap="square" lIns="91425" tIns="91425" rIns="91425" bIns="91425" anchor="ctr" anchorCtr="0" upright="1">
              <a:noAutofit/>
            </a:bodyPr>
            <a:lstStyle/>
            <a:p>
              <a:r>
                <a:rPr lang="en-US" sz="1400"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</a:rPr>
                <a:t>    STM32F103</a:t>
              </a:r>
              <a:endParaRPr lang="en-US" sz="10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CA276AD-47E1-5088-9188-E29A08B7C2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198" y="2393"/>
              <a:ext cx="14504" cy="4593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 rot="0" vert="horz" wrap="square" lIns="91425" tIns="91425" rIns="91425" bIns="91425" anchor="ctr" anchorCtr="0" upright="1">
              <a:noAutofit/>
            </a:bodyPr>
            <a:lstStyle/>
            <a:p>
              <a:r>
                <a:rPr lang="en-US" sz="1400"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</a:rPr>
                <a:t>Power Supply</a:t>
              </a:r>
              <a:endParaRPr lang="en-US" sz="10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10" name="Down Arrow 10">
              <a:extLst>
                <a:ext uri="{FF2B5EF4-FFF2-40B4-BE49-F238E27FC236}">
                  <a16:creationId xmlns:a16="http://schemas.microsoft.com/office/drawing/2014/main" id="{46DC0683-F3A8-0982-697C-49E02E5F2B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376" y="6892"/>
              <a:ext cx="1389" cy="2298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 rot="0" vert="horz" wrap="square" lIns="91425" tIns="91425" rIns="91425" bIns="91425" anchor="ctr" anchorCtr="0" upright="1">
              <a:noAutofit/>
            </a:bodyPr>
            <a:lstStyle/>
            <a:p>
              <a:r>
                <a:rPr lang="en-US" sz="10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 </a:t>
              </a:r>
            </a:p>
          </p:txBody>
        </p:sp>
        <p:sp>
          <p:nvSpPr>
            <p:cNvPr id="11" name="Right Arrow 12">
              <a:extLst>
                <a:ext uri="{FF2B5EF4-FFF2-40B4-BE49-F238E27FC236}">
                  <a16:creationId xmlns:a16="http://schemas.microsoft.com/office/drawing/2014/main" id="{0E77B2A0-1955-8849-373C-92D2B8E571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770" y="29748"/>
              <a:ext cx="7035" cy="1652"/>
            </a:xfrm>
            <a:prstGeom prst="rightArrow">
              <a:avLst>
                <a:gd name="adj1" fmla="val 50000"/>
                <a:gd name="adj2" fmla="val 49992"/>
              </a:avLst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 rot="0" vert="horz" wrap="square" lIns="91425" tIns="91425" rIns="91425" bIns="91425" anchor="ctr" anchorCtr="0" upright="1">
              <a:noAutofit/>
            </a:bodyPr>
            <a:lstStyle/>
            <a:p>
              <a:r>
                <a:rPr lang="en-US" sz="10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 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71B1B45-F12E-A4A6-28F0-BA810FBC91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63" y="27500"/>
              <a:ext cx="12111" cy="639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 rot="0" vert="horz" wrap="square" lIns="91425" tIns="91425" rIns="91425" bIns="91425" anchor="ctr" anchorCtr="0" upright="1">
              <a:noAutofit/>
            </a:bodyPr>
            <a:lstStyle/>
            <a:p>
              <a:r>
                <a:rPr lang="en-US" sz="1400"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</a:rPr>
                <a:t>Power Supply</a:t>
              </a:r>
              <a:endParaRPr lang="en-US" sz="10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01FFC7E-FEA4-D239-D776-A7982B9CB6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028" y="27371"/>
              <a:ext cx="12360" cy="5361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 rot="0" vert="horz" wrap="square" lIns="91425" tIns="91425" rIns="91425" bIns="91425" anchor="ctr" anchorCtr="0" upright="1">
              <a:noAutofit/>
            </a:bodyPr>
            <a:lstStyle/>
            <a:p>
              <a:r>
                <a:rPr lang="en-US" sz="1400"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</a:rPr>
                <a:t>    Traffic Light</a:t>
              </a:r>
              <a:endParaRPr lang="en-US" sz="10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E2706FB-5E64-D50A-7BC7-C8805180F9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228" y="42503"/>
              <a:ext cx="14073" cy="4593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 rot="0" vert="horz" wrap="square" lIns="91425" tIns="91425" rIns="91425" bIns="91425" anchor="ctr" anchorCtr="0" upright="1">
              <a:noAutofit/>
            </a:bodyPr>
            <a:lstStyle/>
            <a:p>
              <a:r>
                <a:rPr lang="en-US" sz="1400"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</a:rPr>
                <a:t>       Timer</a:t>
              </a:r>
              <a:endParaRPr lang="en-US" sz="10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15" name="Down Arrow 18">
              <a:extLst>
                <a:ext uri="{FF2B5EF4-FFF2-40B4-BE49-F238E27FC236}">
                  <a16:creationId xmlns:a16="http://schemas.microsoft.com/office/drawing/2014/main" id="{D4F4F9AB-9902-9A61-1E5E-D298DAF7BA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05" y="36138"/>
              <a:ext cx="1389" cy="6222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 rot="0" vert="horz" wrap="square" lIns="91425" tIns="91425" rIns="91425" bIns="91425" anchor="ctr" anchorCtr="0" upright="1">
              <a:noAutofit/>
            </a:bodyPr>
            <a:lstStyle/>
            <a:p>
              <a:r>
                <a:rPr lang="en-US" sz="10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 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067E8BA-B2BA-FEBF-49AF-2D6B54C622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327" y="9189"/>
              <a:ext cx="12540" cy="622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 rot="0" vert="horz" wrap="square" lIns="91425" tIns="91425" rIns="91425" bIns="91425" anchor="ctr" anchorCtr="0" upright="1">
              <a:noAutofit/>
            </a:bodyPr>
            <a:lstStyle/>
            <a:p>
              <a:r>
                <a:rPr lang="en-US" sz="1400"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</a:rPr>
                <a:t>ML Algorithm</a:t>
              </a:r>
              <a:endParaRPr lang="en-US" sz="10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17" name="Left Arrow 21">
              <a:extLst>
                <a:ext uri="{FF2B5EF4-FFF2-40B4-BE49-F238E27FC236}">
                  <a16:creationId xmlns:a16="http://schemas.microsoft.com/office/drawing/2014/main" id="{9315E866-0E90-37D2-01F1-169B72DC1B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703" y="11697"/>
              <a:ext cx="5624" cy="1465"/>
            </a:xfrm>
            <a:prstGeom prst="leftArrow">
              <a:avLst>
                <a:gd name="adj1" fmla="val 50000"/>
                <a:gd name="adj2" fmla="val 49993"/>
              </a:avLst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 rot="0" vert="horz" wrap="square" lIns="91425" tIns="91425" rIns="91425" bIns="91425" anchor="ctr" anchorCtr="0" upright="1">
              <a:noAutofit/>
            </a:bodyPr>
            <a:lstStyle/>
            <a:p>
              <a:r>
                <a:rPr lang="en-US" sz="10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 </a:t>
              </a:r>
            </a:p>
          </p:txBody>
        </p:sp>
        <p:sp>
          <p:nvSpPr>
            <p:cNvPr id="18" name="Left Arrow 22">
              <a:extLst>
                <a:ext uri="{FF2B5EF4-FFF2-40B4-BE49-F238E27FC236}">
                  <a16:creationId xmlns:a16="http://schemas.microsoft.com/office/drawing/2014/main" id="{06E06C79-0E6E-9FE8-7625-36ACD43BF8E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53701" y="29334"/>
              <a:ext cx="6328" cy="1503"/>
            </a:xfrm>
            <a:prstGeom prst="leftArrow">
              <a:avLst>
                <a:gd name="adj1" fmla="val 50000"/>
                <a:gd name="adj2" fmla="val 49992"/>
              </a:avLst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 rot="0" vert="horz" wrap="square" lIns="91425" tIns="91425" rIns="91425" bIns="91425" anchor="ctr" anchorCtr="0" upright="1">
              <a:noAutofit/>
            </a:bodyPr>
            <a:lstStyle/>
            <a:p>
              <a:r>
                <a:rPr lang="en-US" sz="10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 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475798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C9C7FAD4-144C-C08F-F1CD-01D8C8DBBF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16374"/>
            <a:ext cx="9905998" cy="11734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IN" sz="3200" dirty="0"/>
              <a:t>SCHEMATIC DIAGRAM</a:t>
            </a:r>
            <a:endParaRPr lang="en-US" sz="3200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F61CE98E-EE98-FAAC-0D59-C92A10251A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1215"/>
            <a:ext cx="12191999" cy="6346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523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600703B-2654-1274-EE11-4FC116B61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ml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84F9F72-626E-D4E3-50BC-4A439505E7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580" cy="6748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6297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50681F3-B6CA-30CE-7078-1438D2A12C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ml-IN"/>
          </a:p>
        </p:txBody>
      </p:sp>
      <p:pic>
        <p:nvPicPr>
          <p:cNvPr id="5" name="Picture 4" descr="Diagram, schematic&#10;&#10;Description automatically generated">
            <a:extLst>
              <a:ext uri="{FF2B5EF4-FFF2-40B4-BE49-F238E27FC236}">
                <a16:creationId xmlns:a16="http://schemas.microsoft.com/office/drawing/2014/main" id="{2BB2DBF7-C5FB-CBBB-A729-014FC8BC79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964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7719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roup 83">
            <a:extLst>
              <a:ext uri="{FF2B5EF4-FFF2-40B4-BE49-F238E27FC236}">
                <a16:creationId xmlns:a16="http://schemas.microsoft.com/office/drawing/2014/main" id="{08F94D66-27EC-4CB8-8226-D7F41C1618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85" name="Freeform 6">
              <a:extLst>
                <a:ext uri="{FF2B5EF4-FFF2-40B4-BE49-F238E27FC236}">
                  <a16:creationId xmlns:a16="http://schemas.microsoft.com/office/drawing/2014/main" id="{1A53964C-7D93-4C48-A4A6-C4C2C393C5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86" name="Freeform 7">
              <a:extLst>
                <a:ext uri="{FF2B5EF4-FFF2-40B4-BE49-F238E27FC236}">
                  <a16:creationId xmlns:a16="http://schemas.microsoft.com/office/drawing/2014/main" id="{9C944EEC-539E-4389-8785-58E65D04E8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87" name="Freeform 9">
              <a:extLst>
                <a:ext uri="{FF2B5EF4-FFF2-40B4-BE49-F238E27FC236}">
                  <a16:creationId xmlns:a16="http://schemas.microsoft.com/office/drawing/2014/main" id="{7836EB7E-895C-4D68-B92E-312B371CBD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88" name="Freeform 10">
              <a:extLst>
                <a:ext uri="{FF2B5EF4-FFF2-40B4-BE49-F238E27FC236}">
                  <a16:creationId xmlns:a16="http://schemas.microsoft.com/office/drawing/2014/main" id="{0F29242B-8CE7-4636-B326-4BEE42EB6D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89" name="Freeform 11">
              <a:extLst>
                <a:ext uri="{FF2B5EF4-FFF2-40B4-BE49-F238E27FC236}">
                  <a16:creationId xmlns:a16="http://schemas.microsoft.com/office/drawing/2014/main" id="{4D0B8E9A-7727-4AD9-974E-8815F0B20E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90" name="Freeform 12">
              <a:extLst>
                <a:ext uri="{FF2B5EF4-FFF2-40B4-BE49-F238E27FC236}">
                  <a16:creationId xmlns:a16="http://schemas.microsoft.com/office/drawing/2014/main" id="{1CD6C65C-71BE-4549-926A-1C1135FD06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0" name="Title 19">
            <a:extLst>
              <a:ext uri="{FF2B5EF4-FFF2-40B4-BE49-F238E27FC236}">
                <a16:creationId xmlns:a16="http://schemas.microsoft.com/office/drawing/2014/main" id="{C9C7FAD4-144C-C08F-F1CD-01D8C8DBBF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225" y="1189037"/>
            <a:ext cx="5231775" cy="2782888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r"/>
            <a:r>
              <a:rPr lang="en-US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STM32F103C6 PINOUT DIAGRAM</a:t>
            </a:r>
          </a:p>
        </p:txBody>
      </p:sp>
      <p:sp>
        <p:nvSpPr>
          <p:cNvPr id="92" name="Rounded Rectangle 4">
            <a:extLst>
              <a:ext uri="{FF2B5EF4-FFF2-40B4-BE49-F238E27FC236}">
                <a16:creationId xmlns:a16="http://schemas.microsoft.com/office/drawing/2014/main" id="{95DB57EE-F280-4C39-98FB-CD03D3A20A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2944" y="648931"/>
            <a:ext cx="3982086" cy="5231964"/>
          </a:xfrm>
          <a:prstGeom prst="roundRect">
            <a:avLst>
              <a:gd name="adj" fmla="val 4834"/>
            </a:avLst>
          </a:prstGeom>
          <a:solidFill>
            <a:schemeClr val="bg1"/>
          </a:solidFill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876BD356-8B83-443D-F37A-836A34FBF4B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05" r="15197" b="3"/>
          <a:stretch/>
        </p:blipFill>
        <p:spPr>
          <a:xfrm>
            <a:off x="6667597" y="-4763"/>
            <a:ext cx="4978303" cy="6774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25936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Parallax</Template>
  <TotalTime>682</TotalTime>
  <Words>175</Words>
  <Application>Microsoft Office PowerPoint</Application>
  <PresentationFormat>Widescreen</PresentationFormat>
  <Paragraphs>81</Paragraphs>
  <Slides>14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Corbel</vt:lpstr>
      <vt:lpstr>Times New Roman</vt:lpstr>
      <vt:lpstr>Parallax</vt:lpstr>
      <vt:lpstr>DENSITY-BASED TRAFFIC CONTROL SYSTEM</vt:lpstr>
      <vt:lpstr>INTRODUCTION</vt:lpstr>
      <vt:lpstr>PROPOSED TOOLS FOR THE PROJECT</vt:lpstr>
      <vt:lpstr>PROPOSED TOOLS FOR THE PROJECT</vt:lpstr>
      <vt:lpstr>BLOCK DIAGRAM</vt:lpstr>
      <vt:lpstr>SCHEMATIC DIAGRAM</vt:lpstr>
      <vt:lpstr>PowerPoint Presentation</vt:lpstr>
      <vt:lpstr>PowerPoint Presentation</vt:lpstr>
      <vt:lpstr>STM32F103C6 PINOUT DIAGRAM</vt:lpstr>
      <vt:lpstr>SIMULATION USING STM32F103</vt:lpstr>
      <vt:lpstr>CR7 VS MESSI IMAGE CLASSIFICATION</vt:lpstr>
      <vt:lpstr>CAR VS BIKE IMAGE CLASSIFICATION</vt:lpstr>
      <vt:lpstr>VEHICLE DETECTION AND COUNT 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Ahammedunny navas Navas</dc:creator>
  <cp:lastModifiedBy>Ahammedunny navas Navas</cp:lastModifiedBy>
  <cp:revision>2</cp:revision>
  <cp:lastPrinted>2022-10-20T06:20:18Z</cp:lastPrinted>
  <dcterms:created xsi:type="dcterms:W3CDTF">2022-10-16T07:33:15Z</dcterms:created>
  <dcterms:modified xsi:type="dcterms:W3CDTF">2023-01-02T18:15:18Z</dcterms:modified>
</cp:coreProperties>
</file>